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7.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73" r:id="rId1"/>
    <p:sldMasterId id="2147483680" r:id="rId2"/>
    <p:sldMasterId id="2147483690" r:id="rId3"/>
    <p:sldMasterId id="2147483697" r:id="rId4"/>
    <p:sldMasterId id="2147483700" r:id="rId5"/>
    <p:sldMasterId id="2147483712" r:id="rId6"/>
    <p:sldMasterId id="2147483719" r:id="rId7"/>
    <p:sldMasterId id="2147483735" r:id="rId8"/>
  </p:sldMasterIdLst>
  <p:notesMasterIdLst>
    <p:notesMasterId r:id="rId17"/>
  </p:notesMasterIdLst>
  <p:handoutMasterIdLst>
    <p:handoutMasterId r:id="rId18"/>
  </p:handoutMasterIdLst>
  <p:sldIdLst>
    <p:sldId id="342" r:id="rId9"/>
    <p:sldId id="348" r:id="rId10"/>
    <p:sldId id="398" r:id="rId11"/>
    <p:sldId id="386" r:id="rId12"/>
    <p:sldId id="392" r:id="rId13"/>
    <p:sldId id="397" r:id="rId14"/>
    <p:sldId id="393" r:id="rId15"/>
    <p:sldId id="382" r:id="rId16"/>
  </p:sldIdLst>
  <p:sldSz cx="12192000" cy="6858000"/>
  <p:notesSz cx="6797675"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47687"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Helvetica Light"/>
      </a:defRPr>
    </a:lvl9pPr>
  </p:defaultTextStyle>
  <p:extLst>
    <p:ext uri="{521415D9-36F7-43E2-AB2F-B90AF26B5E84}">
      <p14:sectionLst xmlns:p14="http://schemas.microsoft.com/office/powerpoint/2010/main">
        <p14:section name="Presentación Proyecto" id="{B37B77B7-AA92-49E7-918D-CB641D72CCA4}">
          <p14:sldIdLst>
            <p14:sldId id="342"/>
            <p14:sldId id="348"/>
            <p14:sldId id="398"/>
            <p14:sldId id="386"/>
            <p14:sldId id="392"/>
            <p14:sldId id="397"/>
            <p14:sldId id="393"/>
          </p14:sldIdLst>
        </p14:section>
        <p14:section name="Presentación de Empresa" id="{0F3D7010-D27B-454A-91BB-6634C16515C7}">
          <p14:sldIdLst>
            <p14:sldId id="38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37"/>
    <a:srgbClr val="1077B8"/>
    <a:srgbClr val="39B54A"/>
    <a:srgbClr val="2E9A4E"/>
    <a:srgbClr val="B9D831"/>
    <a:srgbClr val="FCFCFD"/>
    <a:srgbClr val="8CC63F"/>
    <a:srgbClr val="D9E021"/>
    <a:srgbClr val="34495E"/>
    <a:srgbClr val="E0E0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6" autoAdjust="0"/>
    <p:restoredTop sz="96412" autoAdjust="0"/>
  </p:normalViewPr>
  <p:slideViewPr>
    <p:cSldViewPr snapToGrid="0">
      <p:cViewPr varScale="1">
        <p:scale>
          <a:sx n="113" d="100"/>
          <a:sy n="113" d="100"/>
        </p:scale>
        <p:origin x="342"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394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5" Type="http://schemas.openxmlformats.org/officeDocument/2006/relationships/slideMaster" Target="slideMasters/slideMaster5.xml"/><Relationship Id="rId15" Type="http://schemas.openxmlformats.org/officeDocument/2006/relationships/slide" Target="slides/slide7.xml"/><Relationship Id="rId23"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4F20C7-AE75-4EB8-BBFC-BDFE11371741}" type="doc">
      <dgm:prSet loTypeId="urn:microsoft.com/office/officeart/2005/8/layout/radial3" loCatId="cycle" qsTypeId="urn:microsoft.com/office/officeart/2005/8/quickstyle/simple1" qsCatId="simple" csTypeId="urn:microsoft.com/office/officeart/2005/8/colors/accent6_1" csCatId="accent6" phldr="1"/>
      <dgm:spPr/>
      <dgm:t>
        <a:bodyPr/>
        <a:lstStyle/>
        <a:p>
          <a:endParaRPr lang="en-US"/>
        </a:p>
      </dgm:t>
    </dgm:pt>
    <dgm:pt modelId="{A93682FA-AE40-4B10-933F-C64A49FEDE51}">
      <dgm:prSet phldrT="[Texto]" custT="1"/>
      <dgm:spPr>
        <a:solidFill>
          <a:srgbClr val="1077B8">
            <a:alpha val="50000"/>
          </a:srgbClr>
        </a:solidFill>
        <a:ln>
          <a:solidFill>
            <a:srgbClr val="006837"/>
          </a:solidFill>
        </a:ln>
      </dgm:spPr>
      <dgm:t>
        <a:bodyPr/>
        <a:lstStyle/>
        <a:p>
          <a:r>
            <a:rPr lang="es-ES" sz="1200" b="1" i="1" dirty="0">
              <a:solidFill>
                <a:srgbClr val="333333"/>
              </a:solidFill>
            </a:rPr>
            <a:t>Soluciones Energéticas Sostenibles</a:t>
          </a:r>
          <a:endParaRPr lang="en-US" sz="1200" b="1" i="1" dirty="0">
            <a:solidFill>
              <a:srgbClr val="333333"/>
            </a:solidFill>
          </a:endParaRPr>
        </a:p>
      </dgm:t>
    </dgm:pt>
    <dgm:pt modelId="{8B1FAD14-4330-4AF9-B5A4-27DBCCDEFB68}" type="parTrans" cxnId="{6B0A77B8-C244-4665-B9B6-2ED381CA9A91}">
      <dgm:prSet/>
      <dgm:spPr/>
      <dgm:t>
        <a:bodyPr/>
        <a:lstStyle/>
        <a:p>
          <a:endParaRPr lang="en-US">
            <a:solidFill>
              <a:srgbClr val="333333"/>
            </a:solidFill>
          </a:endParaRPr>
        </a:p>
      </dgm:t>
    </dgm:pt>
    <dgm:pt modelId="{28EFA0FB-46E6-4E98-8F83-7DD998075D36}" type="sibTrans" cxnId="{6B0A77B8-C244-4665-B9B6-2ED381CA9A91}">
      <dgm:prSet/>
      <dgm:spPr/>
      <dgm:t>
        <a:bodyPr/>
        <a:lstStyle/>
        <a:p>
          <a:endParaRPr lang="en-US">
            <a:solidFill>
              <a:srgbClr val="333333"/>
            </a:solidFill>
          </a:endParaRPr>
        </a:p>
      </dgm:t>
    </dgm:pt>
    <dgm:pt modelId="{B7B784C2-F12E-4FDB-A587-300EB66A5235}">
      <dgm:prSet phldrT="[Texto]" custT="1"/>
      <dgm:spPr>
        <a:solidFill>
          <a:srgbClr val="B9D831">
            <a:alpha val="48000"/>
          </a:srgbClr>
        </a:solidFill>
        <a:ln>
          <a:solidFill>
            <a:srgbClr val="39B54A"/>
          </a:solidFill>
        </a:ln>
      </dgm:spPr>
      <dgm:t>
        <a:bodyPr/>
        <a:lstStyle/>
        <a:p>
          <a:r>
            <a:rPr lang="es-ES" sz="1200" b="1" dirty="0">
              <a:solidFill>
                <a:srgbClr val="333333"/>
              </a:solidFill>
            </a:rPr>
            <a:t>Gestión de la Energía</a:t>
          </a:r>
          <a:endParaRPr lang="en-US" sz="1200" b="1" dirty="0">
            <a:solidFill>
              <a:srgbClr val="333333"/>
            </a:solidFill>
          </a:endParaRPr>
        </a:p>
      </dgm:t>
    </dgm:pt>
    <dgm:pt modelId="{311F68E2-19DC-4D3F-AC69-45126673E619}" type="parTrans" cxnId="{71FD7D4B-72AF-4841-B008-12456A2AAC2F}">
      <dgm:prSet/>
      <dgm:spPr/>
      <dgm:t>
        <a:bodyPr/>
        <a:lstStyle/>
        <a:p>
          <a:endParaRPr lang="en-US">
            <a:solidFill>
              <a:srgbClr val="333333"/>
            </a:solidFill>
          </a:endParaRPr>
        </a:p>
      </dgm:t>
    </dgm:pt>
    <dgm:pt modelId="{7AC7884D-C3F1-4D34-A24E-A63CEDC5863F}" type="sibTrans" cxnId="{71FD7D4B-72AF-4841-B008-12456A2AAC2F}">
      <dgm:prSet/>
      <dgm:spPr/>
      <dgm:t>
        <a:bodyPr/>
        <a:lstStyle/>
        <a:p>
          <a:endParaRPr lang="en-US">
            <a:solidFill>
              <a:srgbClr val="333333"/>
            </a:solidFill>
          </a:endParaRPr>
        </a:p>
      </dgm:t>
    </dgm:pt>
    <dgm:pt modelId="{37FAF08D-4D2E-4047-94E9-0DE314D71B18}">
      <dgm:prSet phldrT="[Texto]" custT="1"/>
      <dgm:spPr>
        <a:solidFill>
          <a:srgbClr val="B9D831">
            <a:alpha val="48000"/>
          </a:srgbClr>
        </a:solidFill>
        <a:ln>
          <a:solidFill>
            <a:srgbClr val="39B54A"/>
          </a:solidFill>
        </a:ln>
      </dgm:spPr>
      <dgm:t>
        <a:bodyPr/>
        <a:lstStyle/>
        <a:p>
          <a:r>
            <a:rPr lang="es-ES" sz="1200" b="1" dirty="0">
              <a:solidFill>
                <a:srgbClr val="333333"/>
              </a:solidFill>
            </a:rPr>
            <a:t>Gestión de Proyectos</a:t>
          </a:r>
          <a:endParaRPr lang="en-US" sz="1200" b="1" dirty="0">
            <a:solidFill>
              <a:srgbClr val="333333"/>
            </a:solidFill>
          </a:endParaRPr>
        </a:p>
      </dgm:t>
    </dgm:pt>
    <dgm:pt modelId="{B6A9F57C-CBAA-4965-BFB5-B80DE4732DBB}" type="parTrans" cxnId="{416FDC7C-BCEB-4AC3-8562-86141302CCBF}">
      <dgm:prSet/>
      <dgm:spPr/>
      <dgm:t>
        <a:bodyPr/>
        <a:lstStyle/>
        <a:p>
          <a:endParaRPr lang="en-US">
            <a:solidFill>
              <a:srgbClr val="333333"/>
            </a:solidFill>
          </a:endParaRPr>
        </a:p>
      </dgm:t>
    </dgm:pt>
    <dgm:pt modelId="{4C3CBD9A-AB4C-4383-BFF7-161FB72F2166}" type="sibTrans" cxnId="{416FDC7C-BCEB-4AC3-8562-86141302CCBF}">
      <dgm:prSet/>
      <dgm:spPr/>
      <dgm:t>
        <a:bodyPr/>
        <a:lstStyle/>
        <a:p>
          <a:endParaRPr lang="en-US">
            <a:solidFill>
              <a:srgbClr val="333333"/>
            </a:solidFill>
          </a:endParaRPr>
        </a:p>
      </dgm:t>
    </dgm:pt>
    <dgm:pt modelId="{EE03A031-E3B6-4755-9AE4-4D5583C1F07F}">
      <dgm:prSet phldrT="[Texto]" custT="1"/>
      <dgm:spPr>
        <a:solidFill>
          <a:srgbClr val="B9D831">
            <a:alpha val="48000"/>
          </a:srgbClr>
        </a:solidFill>
        <a:ln>
          <a:solidFill>
            <a:srgbClr val="39B54A"/>
          </a:solidFill>
        </a:ln>
      </dgm:spPr>
      <dgm:t>
        <a:bodyPr/>
        <a:lstStyle/>
        <a:p>
          <a:r>
            <a:rPr lang="es-ES" sz="1200" b="1" dirty="0">
              <a:solidFill>
                <a:srgbClr val="333333"/>
              </a:solidFill>
            </a:rPr>
            <a:t>Ingeniería</a:t>
          </a:r>
          <a:endParaRPr lang="en-US" sz="1200" b="1" dirty="0">
            <a:solidFill>
              <a:srgbClr val="333333"/>
            </a:solidFill>
          </a:endParaRPr>
        </a:p>
      </dgm:t>
    </dgm:pt>
    <dgm:pt modelId="{4AEDEB50-0F9A-40AF-A602-796D7713BB6F}" type="parTrans" cxnId="{2FFA3F06-2CFC-44F6-B7F8-351A8E3EACC3}">
      <dgm:prSet/>
      <dgm:spPr/>
      <dgm:t>
        <a:bodyPr/>
        <a:lstStyle/>
        <a:p>
          <a:endParaRPr lang="en-US">
            <a:solidFill>
              <a:srgbClr val="333333"/>
            </a:solidFill>
          </a:endParaRPr>
        </a:p>
      </dgm:t>
    </dgm:pt>
    <dgm:pt modelId="{618C0940-F7D6-4735-934D-BB327D7FED29}" type="sibTrans" cxnId="{2FFA3F06-2CFC-44F6-B7F8-351A8E3EACC3}">
      <dgm:prSet/>
      <dgm:spPr/>
      <dgm:t>
        <a:bodyPr/>
        <a:lstStyle/>
        <a:p>
          <a:endParaRPr lang="en-US">
            <a:solidFill>
              <a:srgbClr val="333333"/>
            </a:solidFill>
          </a:endParaRPr>
        </a:p>
      </dgm:t>
    </dgm:pt>
    <dgm:pt modelId="{A0499F7B-541E-478E-80AD-1FC5FFF016A0}">
      <dgm:prSet phldrT="[Texto]" custT="1"/>
      <dgm:spPr>
        <a:solidFill>
          <a:srgbClr val="B9D831">
            <a:alpha val="48000"/>
          </a:srgbClr>
        </a:solidFill>
        <a:ln>
          <a:solidFill>
            <a:srgbClr val="39B54A"/>
          </a:solidFill>
        </a:ln>
      </dgm:spPr>
      <dgm:t>
        <a:bodyPr/>
        <a:lstStyle/>
        <a:p>
          <a:r>
            <a:rPr lang="es-ES" sz="1200" b="1" dirty="0">
              <a:solidFill>
                <a:srgbClr val="333333"/>
              </a:solidFill>
            </a:rPr>
            <a:t>Consultoría</a:t>
          </a:r>
          <a:endParaRPr lang="en-US" sz="1200" b="1" dirty="0">
            <a:solidFill>
              <a:srgbClr val="333333"/>
            </a:solidFill>
          </a:endParaRPr>
        </a:p>
      </dgm:t>
    </dgm:pt>
    <dgm:pt modelId="{F66B6B06-DACA-43A0-932E-121BDA4C5ED4}" type="parTrans" cxnId="{FC0E9988-39C1-46B7-8C6E-BBA26DB2DBAD}">
      <dgm:prSet/>
      <dgm:spPr/>
      <dgm:t>
        <a:bodyPr/>
        <a:lstStyle/>
        <a:p>
          <a:endParaRPr lang="en-US">
            <a:solidFill>
              <a:srgbClr val="333333"/>
            </a:solidFill>
          </a:endParaRPr>
        </a:p>
      </dgm:t>
    </dgm:pt>
    <dgm:pt modelId="{EB01314F-29D3-413D-A7E5-7CE77F4B56F9}" type="sibTrans" cxnId="{FC0E9988-39C1-46B7-8C6E-BBA26DB2DBAD}">
      <dgm:prSet/>
      <dgm:spPr/>
      <dgm:t>
        <a:bodyPr/>
        <a:lstStyle/>
        <a:p>
          <a:endParaRPr lang="en-US">
            <a:solidFill>
              <a:srgbClr val="333333"/>
            </a:solidFill>
          </a:endParaRPr>
        </a:p>
      </dgm:t>
    </dgm:pt>
    <dgm:pt modelId="{7976B4BC-B237-448E-B6DD-0BFA33977EEA}" type="pres">
      <dgm:prSet presAssocID="{0F4F20C7-AE75-4EB8-BBFC-BDFE11371741}" presName="composite" presStyleCnt="0">
        <dgm:presLayoutVars>
          <dgm:chMax val="1"/>
          <dgm:dir/>
          <dgm:resizeHandles val="exact"/>
        </dgm:presLayoutVars>
      </dgm:prSet>
      <dgm:spPr/>
      <dgm:t>
        <a:bodyPr/>
        <a:lstStyle/>
        <a:p>
          <a:endParaRPr lang="en-US"/>
        </a:p>
      </dgm:t>
    </dgm:pt>
    <dgm:pt modelId="{89B5797F-5498-4FA1-AE55-6C9B3049FFAC}" type="pres">
      <dgm:prSet presAssocID="{0F4F20C7-AE75-4EB8-BBFC-BDFE11371741}" presName="radial" presStyleCnt="0">
        <dgm:presLayoutVars>
          <dgm:animLvl val="ctr"/>
        </dgm:presLayoutVars>
      </dgm:prSet>
      <dgm:spPr/>
    </dgm:pt>
    <dgm:pt modelId="{F369DDDF-2251-4531-BBA2-2A6EE9132D39}" type="pres">
      <dgm:prSet presAssocID="{A93682FA-AE40-4B10-933F-C64A49FEDE51}" presName="centerShape" presStyleLbl="vennNode1" presStyleIdx="0" presStyleCnt="5" custScaleX="71878" custScaleY="71878"/>
      <dgm:spPr/>
      <dgm:t>
        <a:bodyPr/>
        <a:lstStyle/>
        <a:p>
          <a:endParaRPr lang="en-US"/>
        </a:p>
      </dgm:t>
    </dgm:pt>
    <dgm:pt modelId="{0A30B3CD-0B4C-4BC8-A6A1-FC392110D31E}" type="pres">
      <dgm:prSet presAssocID="{B7B784C2-F12E-4FDB-A587-300EB66A5235}" presName="node" presStyleLbl="vennNode1" presStyleIdx="1" presStyleCnt="5" custScaleX="142947" custScaleY="128200">
        <dgm:presLayoutVars>
          <dgm:bulletEnabled val="1"/>
        </dgm:presLayoutVars>
      </dgm:prSet>
      <dgm:spPr/>
      <dgm:t>
        <a:bodyPr/>
        <a:lstStyle/>
        <a:p>
          <a:endParaRPr lang="en-US"/>
        </a:p>
      </dgm:t>
    </dgm:pt>
    <dgm:pt modelId="{1F47777F-C4DC-4DF2-B338-1A79D518CD1C}" type="pres">
      <dgm:prSet presAssocID="{37FAF08D-4D2E-4047-94E9-0DE314D71B18}" presName="node" presStyleLbl="vennNode1" presStyleIdx="2" presStyleCnt="5" custScaleX="142947" custScaleY="142947">
        <dgm:presLayoutVars>
          <dgm:bulletEnabled val="1"/>
        </dgm:presLayoutVars>
      </dgm:prSet>
      <dgm:spPr/>
      <dgm:t>
        <a:bodyPr/>
        <a:lstStyle/>
        <a:p>
          <a:endParaRPr lang="en-US"/>
        </a:p>
      </dgm:t>
    </dgm:pt>
    <dgm:pt modelId="{CE88C213-E0D2-4758-A1FD-96CABAC61E8D}" type="pres">
      <dgm:prSet presAssocID="{EE03A031-E3B6-4755-9AE4-4D5583C1F07F}" presName="node" presStyleLbl="vennNode1" presStyleIdx="3" presStyleCnt="5" custScaleX="142947" custScaleY="142947">
        <dgm:presLayoutVars>
          <dgm:bulletEnabled val="1"/>
        </dgm:presLayoutVars>
      </dgm:prSet>
      <dgm:spPr/>
      <dgm:t>
        <a:bodyPr/>
        <a:lstStyle/>
        <a:p>
          <a:endParaRPr lang="en-US"/>
        </a:p>
      </dgm:t>
    </dgm:pt>
    <dgm:pt modelId="{22D0F986-82D7-4D6E-8892-6E89D771AA6F}" type="pres">
      <dgm:prSet presAssocID="{A0499F7B-541E-478E-80AD-1FC5FFF016A0}" presName="node" presStyleLbl="vennNode1" presStyleIdx="4" presStyleCnt="5" custScaleX="142947" custScaleY="142947">
        <dgm:presLayoutVars>
          <dgm:bulletEnabled val="1"/>
        </dgm:presLayoutVars>
      </dgm:prSet>
      <dgm:spPr/>
      <dgm:t>
        <a:bodyPr/>
        <a:lstStyle/>
        <a:p>
          <a:endParaRPr lang="en-US"/>
        </a:p>
      </dgm:t>
    </dgm:pt>
  </dgm:ptLst>
  <dgm:cxnLst>
    <dgm:cxn modelId="{71FD7D4B-72AF-4841-B008-12456A2AAC2F}" srcId="{A93682FA-AE40-4B10-933F-C64A49FEDE51}" destId="{B7B784C2-F12E-4FDB-A587-300EB66A5235}" srcOrd="0" destOrd="0" parTransId="{311F68E2-19DC-4D3F-AC69-45126673E619}" sibTransId="{7AC7884D-C3F1-4D34-A24E-A63CEDC5863F}"/>
    <dgm:cxn modelId="{FC0E9988-39C1-46B7-8C6E-BBA26DB2DBAD}" srcId="{A93682FA-AE40-4B10-933F-C64A49FEDE51}" destId="{A0499F7B-541E-478E-80AD-1FC5FFF016A0}" srcOrd="3" destOrd="0" parTransId="{F66B6B06-DACA-43A0-932E-121BDA4C5ED4}" sibTransId="{EB01314F-29D3-413D-A7E5-7CE77F4B56F9}"/>
    <dgm:cxn modelId="{6B0A77B8-C244-4665-B9B6-2ED381CA9A91}" srcId="{0F4F20C7-AE75-4EB8-BBFC-BDFE11371741}" destId="{A93682FA-AE40-4B10-933F-C64A49FEDE51}" srcOrd="0" destOrd="0" parTransId="{8B1FAD14-4330-4AF9-B5A4-27DBCCDEFB68}" sibTransId="{28EFA0FB-46E6-4E98-8F83-7DD998075D36}"/>
    <dgm:cxn modelId="{2FFA3F06-2CFC-44F6-B7F8-351A8E3EACC3}" srcId="{A93682FA-AE40-4B10-933F-C64A49FEDE51}" destId="{EE03A031-E3B6-4755-9AE4-4D5583C1F07F}" srcOrd="2" destOrd="0" parTransId="{4AEDEB50-0F9A-40AF-A602-796D7713BB6F}" sibTransId="{618C0940-F7D6-4735-934D-BB327D7FED29}"/>
    <dgm:cxn modelId="{37AF4377-2EEE-4E32-9992-63D44D24AED8}" type="presOf" srcId="{B7B784C2-F12E-4FDB-A587-300EB66A5235}" destId="{0A30B3CD-0B4C-4BC8-A6A1-FC392110D31E}" srcOrd="0" destOrd="0" presId="urn:microsoft.com/office/officeart/2005/8/layout/radial3"/>
    <dgm:cxn modelId="{1F8084F6-8922-4641-864B-373CD776041C}" type="presOf" srcId="{EE03A031-E3B6-4755-9AE4-4D5583C1F07F}" destId="{CE88C213-E0D2-4758-A1FD-96CABAC61E8D}" srcOrd="0" destOrd="0" presId="urn:microsoft.com/office/officeart/2005/8/layout/radial3"/>
    <dgm:cxn modelId="{922C82B6-2D0C-474C-B64A-87B413E7F1EE}" type="presOf" srcId="{A93682FA-AE40-4B10-933F-C64A49FEDE51}" destId="{F369DDDF-2251-4531-BBA2-2A6EE9132D39}" srcOrd="0" destOrd="0" presId="urn:microsoft.com/office/officeart/2005/8/layout/radial3"/>
    <dgm:cxn modelId="{50D82FF7-A09F-4254-B644-A838A0974011}" type="presOf" srcId="{37FAF08D-4D2E-4047-94E9-0DE314D71B18}" destId="{1F47777F-C4DC-4DF2-B338-1A79D518CD1C}" srcOrd="0" destOrd="0" presId="urn:microsoft.com/office/officeart/2005/8/layout/radial3"/>
    <dgm:cxn modelId="{FB5FB849-DF5D-4C48-A905-937DC8C3D814}" type="presOf" srcId="{0F4F20C7-AE75-4EB8-BBFC-BDFE11371741}" destId="{7976B4BC-B237-448E-B6DD-0BFA33977EEA}" srcOrd="0" destOrd="0" presId="urn:microsoft.com/office/officeart/2005/8/layout/radial3"/>
    <dgm:cxn modelId="{2AE4FC8B-3140-4749-855E-A5834031FE3B}" type="presOf" srcId="{A0499F7B-541E-478E-80AD-1FC5FFF016A0}" destId="{22D0F986-82D7-4D6E-8892-6E89D771AA6F}" srcOrd="0" destOrd="0" presId="urn:microsoft.com/office/officeart/2005/8/layout/radial3"/>
    <dgm:cxn modelId="{416FDC7C-BCEB-4AC3-8562-86141302CCBF}" srcId="{A93682FA-AE40-4B10-933F-C64A49FEDE51}" destId="{37FAF08D-4D2E-4047-94E9-0DE314D71B18}" srcOrd="1" destOrd="0" parTransId="{B6A9F57C-CBAA-4965-BFB5-B80DE4732DBB}" sibTransId="{4C3CBD9A-AB4C-4383-BFF7-161FB72F2166}"/>
    <dgm:cxn modelId="{98E3890D-3A46-4414-BAB2-B86B262F4626}" type="presParOf" srcId="{7976B4BC-B237-448E-B6DD-0BFA33977EEA}" destId="{89B5797F-5498-4FA1-AE55-6C9B3049FFAC}" srcOrd="0" destOrd="0" presId="urn:microsoft.com/office/officeart/2005/8/layout/radial3"/>
    <dgm:cxn modelId="{E4FAE097-2B08-473B-9254-872B276CABD4}" type="presParOf" srcId="{89B5797F-5498-4FA1-AE55-6C9B3049FFAC}" destId="{F369DDDF-2251-4531-BBA2-2A6EE9132D39}" srcOrd="0" destOrd="0" presId="urn:microsoft.com/office/officeart/2005/8/layout/radial3"/>
    <dgm:cxn modelId="{3258AC35-B7D8-49D0-8539-4E5A4ADD6829}" type="presParOf" srcId="{89B5797F-5498-4FA1-AE55-6C9B3049FFAC}" destId="{0A30B3CD-0B4C-4BC8-A6A1-FC392110D31E}" srcOrd="1" destOrd="0" presId="urn:microsoft.com/office/officeart/2005/8/layout/radial3"/>
    <dgm:cxn modelId="{5463753A-6503-45A8-8E8C-B9A78919607C}" type="presParOf" srcId="{89B5797F-5498-4FA1-AE55-6C9B3049FFAC}" destId="{1F47777F-C4DC-4DF2-B338-1A79D518CD1C}" srcOrd="2" destOrd="0" presId="urn:microsoft.com/office/officeart/2005/8/layout/radial3"/>
    <dgm:cxn modelId="{211D8D88-F115-47C7-B334-8F20C152AB07}" type="presParOf" srcId="{89B5797F-5498-4FA1-AE55-6C9B3049FFAC}" destId="{CE88C213-E0D2-4758-A1FD-96CABAC61E8D}" srcOrd="3" destOrd="0" presId="urn:microsoft.com/office/officeart/2005/8/layout/radial3"/>
    <dgm:cxn modelId="{E5B8560F-4AC9-44C0-BD64-D4F868963FFD}" type="presParOf" srcId="{89B5797F-5498-4FA1-AE55-6C9B3049FFAC}" destId="{22D0F986-82D7-4D6E-8892-6E89D771AA6F}"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60" cy="498056"/>
          </a:xfrm>
          <a:prstGeom prst="rect">
            <a:avLst/>
          </a:prstGeom>
        </p:spPr>
        <p:txBody>
          <a:bodyPr vert="horz" lIns="95621" tIns="47810" rIns="95621" bIns="47810" rtlCol="0"/>
          <a:lstStyle>
            <a:lvl1pPr algn="l">
              <a:defRPr sz="1300"/>
            </a:lvl1pPr>
          </a:lstStyle>
          <a:p>
            <a:endParaRPr lang="es-ES"/>
          </a:p>
        </p:txBody>
      </p:sp>
      <p:sp>
        <p:nvSpPr>
          <p:cNvPr id="3" name="Marcador de fecha 2"/>
          <p:cNvSpPr>
            <a:spLocks noGrp="1"/>
          </p:cNvSpPr>
          <p:nvPr>
            <p:ph type="dt" sz="quarter" idx="1"/>
          </p:nvPr>
        </p:nvSpPr>
        <p:spPr>
          <a:xfrm>
            <a:off x="3850444" y="0"/>
            <a:ext cx="2945660" cy="498056"/>
          </a:xfrm>
          <a:prstGeom prst="rect">
            <a:avLst/>
          </a:prstGeom>
        </p:spPr>
        <p:txBody>
          <a:bodyPr vert="horz" lIns="95621" tIns="47810" rIns="95621" bIns="47810" rtlCol="0"/>
          <a:lstStyle>
            <a:lvl1pPr algn="r">
              <a:defRPr sz="1300"/>
            </a:lvl1pPr>
          </a:lstStyle>
          <a:p>
            <a:fld id="{3A708B5E-6D9F-4252-9ED7-BDDE0AC0B6B9}" type="datetimeFigureOut">
              <a:rPr lang="es-ES" smtClean="0"/>
              <a:t>15/01/2018</a:t>
            </a:fld>
            <a:endParaRPr lang="es-ES"/>
          </a:p>
        </p:txBody>
      </p:sp>
      <p:sp>
        <p:nvSpPr>
          <p:cNvPr id="4" name="Marcador de pie de página 3"/>
          <p:cNvSpPr>
            <a:spLocks noGrp="1"/>
          </p:cNvSpPr>
          <p:nvPr>
            <p:ph type="ftr" sz="quarter" idx="2"/>
          </p:nvPr>
        </p:nvSpPr>
        <p:spPr>
          <a:xfrm>
            <a:off x="0" y="9428586"/>
            <a:ext cx="2945660" cy="498055"/>
          </a:xfrm>
          <a:prstGeom prst="rect">
            <a:avLst/>
          </a:prstGeom>
        </p:spPr>
        <p:txBody>
          <a:bodyPr vert="horz" lIns="95621" tIns="47810" rIns="95621" bIns="47810" rtlCol="0" anchor="b"/>
          <a:lstStyle>
            <a:lvl1pPr algn="l">
              <a:defRPr sz="1300"/>
            </a:lvl1pPr>
          </a:lstStyle>
          <a:p>
            <a:endParaRPr lang="es-ES"/>
          </a:p>
        </p:txBody>
      </p:sp>
      <p:sp>
        <p:nvSpPr>
          <p:cNvPr id="5" name="Marcador de número de diapositiva 4"/>
          <p:cNvSpPr>
            <a:spLocks noGrp="1"/>
          </p:cNvSpPr>
          <p:nvPr>
            <p:ph type="sldNum" sz="quarter" idx="3"/>
          </p:nvPr>
        </p:nvSpPr>
        <p:spPr>
          <a:xfrm>
            <a:off x="3850444" y="9428586"/>
            <a:ext cx="2945660" cy="498055"/>
          </a:xfrm>
          <a:prstGeom prst="rect">
            <a:avLst/>
          </a:prstGeom>
        </p:spPr>
        <p:txBody>
          <a:bodyPr vert="horz" lIns="95621" tIns="47810" rIns="95621" bIns="47810" rtlCol="0" anchor="b"/>
          <a:lstStyle>
            <a:lvl1pPr algn="r">
              <a:defRPr sz="1300"/>
            </a:lvl1pPr>
          </a:lstStyle>
          <a:p>
            <a:fld id="{C2A58ED7-C710-4ED9-B898-6351644DB139}" type="slidenum">
              <a:rPr lang="es-ES" smtClean="0"/>
              <a:t>‹Nº›</a:t>
            </a:fld>
            <a:endParaRPr lang="es-ES"/>
          </a:p>
        </p:txBody>
      </p:sp>
    </p:spTree>
    <p:extLst>
      <p:ext uri="{BB962C8B-B14F-4D97-AF65-F5344CB8AC3E}">
        <p14:creationId xmlns:p14="http://schemas.microsoft.com/office/powerpoint/2010/main" val="3495514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1"/>
            <a:ext cx="2945862" cy="497333"/>
          </a:xfrm>
          <a:prstGeom prst="rect">
            <a:avLst/>
          </a:prstGeom>
        </p:spPr>
        <p:txBody>
          <a:bodyPr vert="horz" lIns="88284" tIns="44141" rIns="88284" bIns="44141" rtlCol="0"/>
          <a:lstStyle>
            <a:lvl1pPr algn="l">
              <a:defRPr sz="1200"/>
            </a:lvl1pPr>
          </a:lstStyle>
          <a:p>
            <a:endParaRPr lang="es-ES"/>
          </a:p>
        </p:txBody>
      </p:sp>
      <p:sp>
        <p:nvSpPr>
          <p:cNvPr id="3" name="Marcador de fecha 2"/>
          <p:cNvSpPr>
            <a:spLocks noGrp="1"/>
          </p:cNvSpPr>
          <p:nvPr>
            <p:ph type="dt" idx="1"/>
          </p:nvPr>
        </p:nvSpPr>
        <p:spPr>
          <a:xfrm>
            <a:off x="3850295" y="1"/>
            <a:ext cx="2945862" cy="497333"/>
          </a:xfrm>
          <a:prstGeom prst="rect">
            <a:avLst/>
          </a:prstGeom>
        </p:spPr>
        <p:txBody>
          <a:bodyPr vert="horz" lIns="88284" tIns="44141" rIns="88284" bIns="44141" rtlCol="0"/>
          <a:lstStyle>
            <a:lvl1pPr algn="r">
              <a:defRPr sz="1200"/>
            </a:lvl1pPr>
          </a:lstStyle>
          <a:p>
            <a:fld id="{685135CF-5896-48DA-8331-A1B03ACA485E}" type="datetimeFigureOut">
              <a:rPr lang="es-ES" smtClean="0"/>
              <a:t>15/01/2018</a:t>
            </a:fld>
            <a:endParaRPr lang="es-ES"/>
          </a:p>
        </p:txBody>
      </p:sp>
      <p:sp>
        <p:nvSpPr>
          <p:cNvPr id="4" name="Marcador de imagen de diapositiva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88284" tIns="44141" rIns="88284" bIns="44141" rtlCol="0" anchor="ctr"/>
          <a:lstStyle/>
          <a:p>
            <a:endParaRPr lang="es-ES"/>
          </a:p>
        </p:txBody>
      </p:sp>
      <p:sp>
        <p:nvSpPr>
          <p:cNvPr id="5" name="Marcador de notas 4"/>
          <p:cNvSpPr>
            <a:spLocks noGrp="1"/>
          </p:cNvSpPr>
          <p:nvPr>
            <p:ph type="body" sz="quarter" idx="3"/>
          </p:nvPr>
        </p:nvSpPr>
        <p:spPr>
          <a:xfrm>
            <a:off x="679466" y="4777783"/>
            <a:ext cx="5438748" cy="3907834"/>
          </a:xfrm>
          <a:prstGeom prst="rect">
            <a:avLst/>
          </a:prstGeom>
        </p:spPr>
        <p:txBody>
          <a:bodyPr vert="horz" lIns="88284" tIns="44141" rIns="88284" bIns="44141"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1" y="9429308"/>
            <a:ext cx="2945862" cy="497333"/>
          </a:xfrm>
          <a:prstGeom prst="rect">
            <a:avLst/>
          </a:prstGeom>
        </p:spPr>
        <p:txBody>
          <a:bodyPr vert="horz" lIns="88284" tIns="44141" rIns="88284" bIns="44141"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295" y="9429308"/>
            <a:ext cx="2945862" cy="497333"/>
          </a:xfrm>
          <a:prstGeom prst="rect">
            <a:avLst/>
          </a:prstGeom>
        </p:spPr>
        <p:txBody>
          <a:bodyPr vert="horz" lIns="88284" tIns="44141" rIns="88284" bIns="44141" rtlCol="0" anchor="b"/>
          <a:lstStyle>
            <a:lvl1pPr algn="r">
              <a:defRPr sz="1200"/>
            </a:lvl1pPr>
          </a:lstStyle>
          <a:p>
            <a:fld id="{56ADC550-277D-4161-A8F6-70B0CD03EABB}" type="slidenum">
              <a:rPr lang="es-ES" smtClean="0"/>
              <a:t>‹Nº›</a:t>
            </a:fld>
            <a:endParaRPr lang="es-ES"/>
          </a:p>
        </p:txBody>
      </p:sp>
    </p:spTree>
    <p:extLst>
      <p:ext uri="{BB962C8B-B14F-4D97-AF65-F5344CB8AC3E}">
        <p14:creationId xmlns:p14="http://schemas.microsoft.com/office/powerpoint/2010/main" val="436432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6ADC550-277D-4161-A8F6-70B0CD03EABB}" type="slidenum">
              <a:rPr lang="es-ES" smtClean="0"/>
              <a:t>1</a:t>
            </a:fld>
            <a:endParaRPr lang="es-ES"/>
          </a:p>
        </p:txBody>
      </p:sp>
    </p:spTree>
    <p:extLst>
      <p:ext uri="{BB962C8B-B14F-4D97-AF65-F5344CB8AC3E}">
        <p14:creationId xmlns:p14="http://schemas.microsoft.com/office/powerpoint/2010/main" val="353940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co">
    <p:spTree>
      <p:nvGrpSpPr>
        <p:cNvPr id="1" name=""/>
        <p:cNvGrpSpPr/>
        <p:nvPr/>
      </p:nvGrpSpPr>
      <p:grpSpPr>
        <a:xfrm>
          <a:off x="0" y="0"/>
          <a:ext cx="0" cy="0"/>
          <a:chOff x="0" y="0"/>
          <a:chExt cx="0" cy="0"/>
        </a:xfrm>
      </p:grpSpPr>
      <p:sp>
        <p:nvSpPr>
          <p:cNvPr id="10" name="Shape 794"/>
          <p:cNvSpPr/>
          <p:nvPr/>
        </p:nvSpPr>
        <p:spPr>
          <a:xfrm>
            <a:off x="1" y="0"/>
            <a:ext cx="12192000" cy="396045"/>
          </a:xfrm>
          <a:prstGeom prst="rect">
            <a:avLst/>
          </a:prstGeom>
          <a:gradFill>
            <a:gsLst>
              <a:gs pos="0">
                <a:srgbClr val="D9E021">
                  <a:alpha val="80000"/>
                </a:srgbClr>
              </a:gs>
              <a:gs pos="15000">
                <a:srgbClr val="8CC63F">
                  <a:alpha val="80000"/>
                </a:srgbClr>
              </a:gs>
              <a:gs pos="50000">
                <a:srgbClr val="39B54A">
                  <a:alpha val="80000"/>
                </a:srgbClr>
              </a:gs>
              <a:gs pos="100000">
                <a:srgbClr val="006837">
                  <a:alpha val="80000"/>
                </a:srgb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sz="1350">
              <a:solidFill>
                <a:schemeClr val="lt1"/>
              </a:solidFill>
            </a:endParaRPr>
          </a:p>
        </p:txBody>
      </p:sp>
      <p:sp>
        <p:nvSpPr>
          <p:cNvPr id="7" name="Content Placeholder 5"/>
          <p:cNvSpPr>
            <a:spLocks noGrp="1"/>
          </p:cNvSpPr>
          <p:nvPr>
            <p:ph sz="quarter" idx="10" hasCustomPrompt="1"/>
          </p:nvPr>
        </p:nvSpPr>
        <p:spPr>
          <a:xfrm>
            <a:off x="197658" y="1549591"/>
            <a:ext cx="11730990" cy="4525566"/>
          </a:xfrm>
        </p:spPr>
        <p:txBody>
          <a:bodyPr/>
          <a:lstStyle>
            <a:lvl2pPr>
              <a:buClr>
                <a:srgbClr val="B9C800"/>
              </a:buClr>
              <a:defRPr/>
            </a:lvl2pPr>
          </a:lstStyle>
          <a:p>
            <a:pPr lvl="0"/>
            <a:r>
              <a:rPr lang="es-ES_tradnl" dirty="0"/>
              <a:t>Texto</a:t>
            </a:r>
          </a:p>
          <a:p>
            <a:pPr lvl="1"/>
            <a:r>
              <a:rPr lang="es-ES_tradnl" dirty="0"/>
              <a:t>Texto con </a:t>
            </a:r>
            <a:r>
              <a:rPr lang="es-ES_tradnl" dirty="0" err="1"/>
              <a:t>bullets</a:t>
            </a:r>
            <a:endParaRPr lang="es-ES_tradnl" dirty="0"/>
          </a:p>
        </p:txBody>
      </p:sp>
      <p:sp>
        <p:nvSpPr>
          <p:cNvPr id="6" name="Marcador de número de diapositiva 1"/>
          <p:cNvSpPr>
            <a:spLocks noGrp="1"/>
          </p:cNvSpPr>
          <p:nvPr>
            <p:ph type="sldNum" sz="quarter" idx="4"/>
          </p:nvPr>
        </p:nvSpPr>
        <p:spPr>
          <a:xfrm>
            <a:off x="300692" y="6421717"/>
            <a:ext cx="895657" cy="293780"/>
          </a:xfrm>
          <a:prstGeom prst="rect">
            <a:avLst/>
          </a:prstGeom>
        </p:spPr>
        <p:txBody>
          <a:bodyPr vert="horz" lIns="91440" tIns="45720" rIns="91440" bIns="45720" rtlCol="0" anchor="ctr"/>
          <a:lstStyle>
            <a:lvl1pPr algn="l">
              <a:defRPr sz="788">
                <a:solidFill>
                  <a:schemeClr val="tx1">
                    <a:tint val="75000"/>
                  </a:schemeClr>
                </a:solidFill>
                <a:latin typeface="Bankia" charset="0"/>
                <a:ea typeface="Bankia" charset="0"/>
                <a:cs typeface="Bankia" charset="0"/>
              </a:defRPr>
            </a:lvl1pPr>
          </a:lstStyle>
          <a:p>
            <a:fld id="{8255E72A-942D-124D-9A97-ACC2EF1A0F41}" type="slidenum">
              <a:rPr lang="es-ES_tradnl" smtClean="0"/>
              <a:pPr/>
              <a:t>‹Nº›</a:t>
            </a:fld>
            <a:endParaRPr lang="es-ES_tradnl"/>
          </a:p>
        </p:txBody>
      </p:sp>
      <p:sp>
        <p:nvSpPr>
          <p:cNvPr id="11" name="Text Placeholder 20"/>
          <p:cNvSpPr>
            <a:spLocks noGrp="1"/>
          </p:cNvSpPr>
          <p:nvPr>
            <p:ph type="body" sz="quarter" idx="12" hasCustomPrompt="1"/>
          </p:nvPr>
        </p:nvSpPr>
        <p:spPr>
          <a:xfrm>
            <a:off x="197658" y="1061728"/>
            <a:ext cx="11730990" cy="487863"/>
          </a:xfrm>
        </p:spPr>
        <p:txBody>
          <a:bodyPr anchor="t">
            <a:normAutofit/>
          </a:bodyPr>
          <a:lstStyle>
            <a:lvl1pPr marL="0" indent="0">
              <a:buNone/>
              <a:defRPr sz="1350" b="0" i="0" baseline="0">
                <a:latin typeface="Bankia Light"/>
                <a:cs typeface="Bankia Light"/>
              </a:defRPr>
            </a:lvl1pPr>
          </a:lstStyle>
          <a:p>
            <a:pPr lvl="0"/>
            <a:r>
              <a:rPr lang="en-US" dirty="0" err="1"/>
              <a:t>Texto</a:t>
            </a:r>
            <a:r>
              <a:rPr lang="en-US" dirty="0"/>
              <a:t> </a:t>
            </a:r>
          </a:p>
        </p:txBody>
      </p:sp>
      <p:sp>
        <p:nvSpPr>
          <p:cNvPr id="12" name="Text Placeholder 17"/>
          <p:cNvSpPr>
            <a:spLocks noGrp="1"/>
          </p:cNvSpPr>
          <p:nvPr>
            <p:ph type="body" sz="quarter" idx="11" hasCustomPrompt="1"/>
          </p:nvPr>
        </p:nvSpPr>
        <p:spPr>
          <a:xfrm>
            <a:off x="197658" y="396045"/>
            <a:ext cx="11730990" cy="659202"/>
          </a:xfrm>
        </p:spPr>
        <p:txBody>
          <a:bodyPr anchor="b">
            <a:normAutofit/>
          </a:bodyPr>
          <a:lstStyle>
            <a:lvl1pPr marL="0" indent="0" algn="l" defTabSz="257149" rtl="0" eaLnBrk="1" latinLnBrk="0" hangingPunct="1">
              <a:spcBef>
                <a:spcPct val="0"/>
              </a:spcBef>
              <a:buNone/>
              <a:defRPr lang="en-US" sz="2475" b="0" i="0" kern="1200" dirty="0">
                <a:solidFill>
                  <a:schemeClr val="tx1">
                    <a:lumMod val="75000"/>
                    <a:lumOff val="25000"/>
                  </a:schemeClr>
                </a:solidFill>
                <a:latin typeface="Bankia" panose="02000506040000020004" pitchFamily="2" charset="0"/>
                <a:ea typeface="+mj-ea"/>
                <a:cs typeface="Bankia" panose="02000506040000020004" pitchFamily="2" charset="0"/>
              </a:defRPr>
            </a:lvl1pPr>
          </a:lstStyle>
          <a:p>
            <a:pPr lvl="0"/>
            <a:r>
              <a:rPr lang="en-US" dirty="0" err="1"/>
              <a:t>Título</a:t>
            </a:r>
            <a:r>
              <a:rPr lang="en-US" dirty="0"/>
              <a:t> de la </a:t>
            </a:r>
            <a:r>
              <a:rPr lang="en-US" dirty="0" err="1"/>
              <a:t>diapositiva</a:t>
            </a:r>
            <a:endParaRPr lang="en-US" dirty="0"/>
          </a:p>
        </p:txBody>
      </p:sp>
      <p:sp>
        <p:nvSpPr>
          <p:cNvPr id="17" name="Shape 1131"/>
          <p:cNvSpPr/>
          <p:nvPr/>
        </p:nvSpPr>
        <p:spPr>
          <a:xfrm>
            <a:off x="1937539" y="105120"/>
            <a:ext cx="142839" cy="202155"/>
          </a:xfrm>
          <a:prstGeom prst="rect">
            <a:avLst/>
          </a:prstGeom>
          <a:ln w="3175">
            <a:miter lim="400000"/>
          </a:ln>
          <a:extLst>
            <a:ext uri="{C572A759-6A51-4108-AA02-DFA0A04FC94B}">
              <ma14:wrappingTextBoxFlag xmlns:ma14="http://schemas.microsoft.com/office/mac/drawingml/2011/main" xmlns="" val="1"/>
            </a:ext>
          </a:extLst>
        </p:spPr>
        <p:txBody>
          <a:bodyPr wrap="square" lIns="26789" tIns="26789" rIns="26789" bIns="26789">
            <a:spAutoFit/>
          </a:bodyPr>
          <a:lstStyle/>
          <a:p>
            <a:pPr algn="l" defTabSz="257175">
              <a:lnSpc>
                <a:spcPct val="90000"/>
              </a:lnSpc>
              <a:spcBef>
                <a:spcPts val="1406"/>
              </a:spcBef>
              <a:defRPr sz="1900" cap="all" spc="-38">
                <a:solidFill>
                  <a:srgbClr val="39291A"/>
                </a:solidFill>
                <a:latin typeface="Bankia Light"/>
                <a:ea typeface="Bankia Light"/>
                <a:cs typeface="Bankia Light"/>
                <a:sym typeface="Bankia Light"/>
              </a:defRPr>
            </a:pPr>
            <a:r>
              <a:rPr sz="1069" cap="none" dirty="0"/>
              <a:t>|</a:t>
            </a:r>
          </a:p>
        </p:txBody>
      </p:sp>
      <p:sp>
        <p:nvSpPr>
          <p:cNvPr id="18" name="Text Placeholder 23"/>
          <p:cNvSpPr>
            <a:spLocks noGrp="1"/>
          </p:cNvSpPr>
          <p:nvPr>
            <p:ph type="body" sz="quarter" idx="15" hasCustomPrompt="1"/>
          </p:nvPr>
        </p:nvSpPr>
        <p:spPr>
          <a:xfrm>
            <a:off x="197656" y="74073"/>
            <a:ext cx="1679269" cy="271463"/>
          </a:xfrm>
        </p:spPr>
        <p:txBody>
          <a:bodyPr anchor="ctr">
            <a:normAutofit/>
          </a:bodyPr>
          <a:lstStyle>
            <a:lvl1pPr marL="0" indent="0" algn="r">
              <a:buNone/>
              <a:defRPr sz="1069" b="1">
                <a:solidFill>
                  <a:schemeClr val="tx1"/>
                </a:solidFill>
              </a:defRPr>
            </a:lvl1pPr>
          </a:lstStyle>
          <a:p>
            <a:pPr lvl="0"/>
            <a:r>
              <a:rPr lang="es-ES_tradnl" dirty="0"/>
              <a:t>TEXTO</a:t>
            </a:r>
            <a:endParaRPr lang="en-US" dirty="0"/>
          </a:p>
        </p:txBody>
      </p:sp>
      <p:sp>
        <p:nvSpPr>
          <p:cNvPr id="19" name="Text Placeholder 23"/>
          <p:cNvSpPr>
            <a:spLocks noGrp="1"/>
          </p:cNvSpPr>
          <p:nvPr>
            <p:ph type="body" sz="quarter" idx="16" hasCustomPrompt="1"/>
          </p:nvPr>
        </p:nvSpPr>
        <p:spPr>
          <a:xfrm>
            <a:off x="2080376" y="76970"/>
            <a:ext cx="9848272" cy="271463"/>
          </a:xfrm>
        </p:spPr>
        <p:txBody>
          <a:bodyPr anchor="ctr">
            <a:normAutofit/>
          </a:bodyPr>
          <a:lstStyle>
            <a:lvl1pPr marL="0" indent="0" algn="l">
              <a:buNone/>
              <a:defRPr sz="1069" b="0" i="0">
                <a:solidFill>
                  <a:schemeClr val="tx1"/>
                </a:solidFill>
                <a:latin typeface="Bankia Light"/>
                <a:cs typeface="Bankia Light"/>
              </a:defRPr>
            </a:lvl1pPr>
          </a:lstStyle>
          <a:p>
            <a:pPr lvl="0"/>
            <a:r>
              <a:rPr lang="es-ES_tradnl" dirty="0"/>
              <a:t>texto </a:t>
            </a:r>
            <a:endParaRPr lang="en-US" dirty="0"/>
          </a:p>
        </p:txBody>
      </p:sp>
      <p:sp>
        <p:nvSpPr>
          <p:cNvPr id="15" name="Rectángulo redondeado 14"/>
          <p:cNvSpPr/>
          <p:nvPr/>
        </p:nvSpPr>
        <p:spPr>
          <a:xfrm>
            <a:off x="4072247" y="2696978"/>
            <a:ext cx="1821104" cy="75600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Tree>
    <p:extLst>
      <p:ext uri="{BB962C8B-B14F-4D97-AF65-F5344CB8AC3E}">
        <p14:creationId xmlns:p14="http://schemas.microsoft.com/office/powerpoint/2010/main" val="156717419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p 7">
    <p:spTree>
      <p:nvGrpSpPr>
        <p:cNvPr id="1" name=""/>
        <p:cNvGrpSpPr/>
        <p:nvPr/>
      </p:nvGrpSpPr>
      <p:grpSpPr>
        <a:xfrm>
          <a:off x="0" y="0"/>
          <a:ext cx="0" cy="0"/>
          <a:chOff x="0" y="0"/>
          <a:chExt cx="0" cy="0"/>
        </a:xfrm>
      </p:grpSpPr>
      <p:sp>
        <p:nvSpPr>
          <p:cNvPr id="3" name="Shape 1676"/>
          <p:cNvSpPr/>
          <p:nvPr/>
        </p:nvSpPr>
        <p:spPr>
          <a:xfrm>
            <a:off x="-57150" y="-31750"/>
            <a:ext cx="12306300" cy="6910339"/>
          </a:xfrm>
          <a:prstGeom prst="rect">
            <a:avLst/>
          </a:prstGeom>
          <a:solidFill>
            <a:srgbClr val="C4D502"/>
          </a:solidFill>
          <a:ln w="3175">
            <a:miter lim="400000"/>
          </a:ln>
        </p:spPr>
        <p:txBody>
          <a:bodyPr lIns="19050" tIns="19050" rIns="19050" bIns="19050" anchor="ctr"/>
          <a:lstStyle/>
          <a:p>
            <a:pPr defTabSz="464344">
              <a:defRPr sz="2000">
                <a:solidFill>
                  <a:srgbClr val="FFFFFF"/>
                </a:solidFill>
              </a:defRPr>
            </a:pPr>
            <a:endParaRPr sz="1125">
              <a:solidFill>
                <a:srgbClr val="B9C800"/>
              </a:solidFill>
            </a:endParaRPr>
          </a:p>
        </p:txBody>
      </p:sp>
      <p:sp>
        <p:nvSpPr>
          <p:cNvPr id="4" name="Shape 1677"/>
          <p:cNvSpPr/>
          <p:nvPr/>
        </p:nvSpPr>
        <p:spPr>
          <a:xfrm>
            <a:off x="6074316" y="1"/>
            <a:ext cx="6174835" cy="6878589"/>
          </a:xfrm>
          <a:prstGeom prst="rect">
            <a:avLst/>
          </a:prstGeom>
          <a:solidFill>
            <a:srgbClr val="060403">
              <a:alpha val="15010"/>
            </a:srgbClr>
          </a:solidFill>
          <a:ln w="3175">
            <a:miter lim="400000"/>
          </a:ln>
        </p:spPr>
        <p:txBody>
          <a:bodyPr lIns="19050" tIns="19050" rIns="19050" bIns="19050" anchor="ctr"/>
          <a:lstStyle/>
          <a:p>
            <a:pPr defTabSz="464344">
              <a:defRPr sz="2000">
                <a:solidFill>
                  <a:srgbClr val="39291A"/>
                </a:solidFill>
              </a:defRPr>
            </a:pPr>
            <a:endParaRPr sz="1125"/>
          </a:p>
        </p:txBody>
      </p:sp>
      <p:sp>
        <p:nvSpPr>
          <p:cNvPr id="5" name="Shape 1678"/>
          <p:cNvSpPr/>
          <p:nvPr/>
        </p:nvSpPr>
        <p:spPr>
          <a:xfrm>
            <a:off x="4044650" y="3429002"/>
            <a:ext cx="8147351" cy="2146673"/>
          </a:xfrm>
          <a:prstGeom prst="rect">
            <a:avLst/>
          </a:prstGeom>
          <a:solidFill>
            <a:srgbClr val="060403">
              <a:alpha val="46691"/>
            </a:srgbClr>
          </a:solidFill>
          <a:ln w="3175">
            <a:miter lim="400000"/>
          </a:ln>
        </p:spPr>
        <p:txBody>
          <a:bodyPr lIns="19050" tIns="19050" rIns="19050" bIns="19050" anchor="ctr"/>
          <a:lstStyle/>
          <a:p>
            <a:pPr defTabSz="464344">
              <a:defRPr sz="2000">
                <a:solidFill>
                  <a:srgbClr val="39291A"/>
                </a:solidFill>
              </a:defRPr>
            </a:pPr>
            <a:endParaRPr sz="1125"/>
          </a:p>
        </p:txBody>
      </p:sp>
      <p:sp>
        <p:nvSpPr>
          <p:cNvPr id="6" name="Shape 1679"/>
          <p:cNvSpPr/>
          <p:nvPr/>
        </p:nvSpPr>
        <p:spPr>
          <a:xfrm>
            <a:off x="6074317" y="3429002"/>
            <a:ext cx="6117684" cy="2146673"/>
          </a:xfrm>
          <a:prstGeom prst="rect">
            <a:avLst/>
          </a:prstGeom>
          <a:solidFill>
            <a:srgbClr val="060403">
              <a:alpha val="68965"/>
            </a:srgbClr>
          </a:solidFill>
          <a:ln w="3175">
            <a:miter lim="400000"/>
          </a:ln>
        </p:spPr>
        <p:txBody>
          <a:bodyPr lIns="19050" tIns="19050" rIns="19050" bIns="19050" anchor="ctr"/>
          <a:lstStyle/>
          <a:p>
            <a:pPr defTabSz="464344">
              <a:defRPr sz="2000">
                <a:solidFill>
                  <a:srgbClr val="39291A"/>
                </a:solidFill>
              </a:defRPr>
            </a:pPr>
            <a:endParaRPr sz="1125"/>
          </a:p>
        </p:txBody>
      </p:sp>
      <p:pic>
        <p:nvPicPr>
          <p:cNvPr id="8" name="pasted-image.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50442" y="4961767"/>
            <a:ext cx="1170884" cy="284193"/>
          </a:xfrm>
          <a:prstGeom prst="rect">
            <a:avLst/>
          </a:prstGeom>
          <a:ln w="3175">
            <a:miter lim="400000"/>
          </a:ln>
        </p:spPr>
      </p:pic>
      <p:sp>
        <p:nvSpPr>
          <p:cNvPr id="10" name="Text Placeholder 13"/>
          <p:cNvSpPr>
            <a:spLocks noGrp="1"/>
          </p:cNvSpPr>
          <p:nvPr>
            <p:ph type="body" sz="quarter" idx="10" hasCustomPrompt="1"/>
          </p:nvPr>
        </p:nvSpPr>
        <p:spPr>
          <a:xfrm>
            <a:off x="6522119" y="3632843"/>
            <a:ext cx="5100840" cy="1768784"/>
          </a:xfrm>
        </p:spPr>
        <p:txBody>
          <a:bodyPr anchor="b">
            <a:normAutofit/>
          </a:bodyPr>
          <a:lstStyle>
            <a:lvl1pPr marL="0" indent="0">
              <a:lnSpc>
                <a:spcPct val="80000"/>
              </a:lnSpc>
              <a:buNone/>
              <a:defRPr sz="3263">
                <a:solidFill>
                  <a:schemeClr val="bg1"/>
                </a:solidFill>
                <a:latin typeface="Bankia Light"/>
              </a:defRPr>
            </a:lvl1pPr>
          </a:lstStyle>
          <a:p>
            <a:pPr lvl="0"/>
            <a:r>
              <a:rPr lang="en-US" dirty="0" err="1"/>
              <a:t>Título</a:t>
            </a:r>
            <a:r>
              <a:rPr lang="en-US" dirty="0"/>
              <a:t> de </a:t>
            </a:r>
            <a:r>
              <a:rPr lang="en-US" dirty="0" err="1"/>
              <a:t>portadilla</a:t>
            </a:r>
            <a:endParaRPr lang="en-US" dirty="0"/>
          </a:p>
        </p:txBody>
      </p:sp>
    </p:spTree>
    <p:extLst>
      <p:ext uri="{BB962C8B-B14F-4D97-AF65-F5344CB8AC3E}">
        <p14:creationId xmlns:p14="http://schemas.microsoft.com/office/powerpoint/2010/main" val="143796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p 8">
    <p:spTree>
      <p:nvGrpSpPr>
        <p:cNvPr id="1" name=""/>
        <p:cNvGrpSpPr/>
        <p:nvPr/>
      </p:nvGrpSpPr>
      <p:grpSpPr>
        <a:xfrm>
          <a:off x="0" y="0"/>
          <a:ext cx="0" cy="0"/>
          <a:chOff x="0" y="0"/>
          <a:chExt cx="0" cy="0"/>
        </a:xfrm>
      </p:grpSpPr>
      <p:sp>
        <p:nvSpPr>
          <p:cNvPr id="3" name="Shape 1683"/>
          <p:cNvSpPr/>
          <p:nvPr/>
        </p:nvSpPr>
        <p:spPr>
          <a:xfrm>
            <a:off x="-57150" y="-31750"/>
            <a:ext cx="12270799" cy="6910339"/>
          </a:xfrm>
          <a:prstGeom prst="rect">
            <a:avLst/>
          </a:prstGeom>
          <a:solidFill>
            <a:srgbClr val="39291A"/>
          </a:solidFill>
          <a:ln w="3175">
            <a:miter lim="400000"/>
          </a:ln>
        </p:spPr>
        <p:txBody>
          <a:bodyPr lIns="19050" tIns="19050" rIns="19050" bIns="19050" anchor="ctr"/>
          <a:lstStyle/>
          <a:p>
            <a:pPr defTabSz="464344">
              <a:defRPr sz="2000">
                <a:solidFill>
                  <a:srgbClr val="FFFFFF"/>
                </a:solidFill>
              </a:defRPr>
            </a:pPr>
            <a:endParaRPr sz="1125"/>
          </a:p>
        </p:txBody>
      </p:sp>
      <p:sp>
        <p:nvSpPr>
          <p:cNvPr id="4" name="Shape 1684"/>
          <p:cNvSpPr/>
          <p:nvPr/>
        </p:nvSpPr>
        <p:spPr>
          <a:xfrm>
            <a:off x="7317135" y="2342875"/>
            <a:ext cx="2099461" cy="1299224"/>
          </a:xfrm>
          <a:prstGeom prst="rect">
            <a:avLst/>
          </a:prstGeom>
          <a:solidFill>
            <a:srgbClr val="000000">
              <a:alpha val="58036"/>
            </a:srgbClr>
          </a:solidFill>
          <a:ln w="3175">
            <a:miter lim="400000"/>
          </a:ln>
        </p:spPr>
        <p:txBody>
          <a:bodyPr lIns="19050" tIns="19050" rIns="19050" bIns="19050" anchor="ctr"/>
          <a:lstStyle/>
          <a:p>
            <a:pPr defTabSz="464344">
              <a:defRPr sz="2000">
                <a:solidFill>
                  <a:srgbClr val="39291A"/>
                </a:solidFill>
              </a:defRPr>
            </a:pPr>
            <a:endParaRPr sz="1125"/>
          </a:p>
        </p:txBody>
      </p:sp>
      <p:sp>
        <p:nvSpPr>
          <p:cNvPr id="5" name="Shape 1685"/>
          <p:cNvSpPr/>
          <p:nvPr/>
        </p:nvSpPr>
        <p:spPr>
          <a:xfrm>
            <a:off x="7317135" y="3616052"/>
            <a:ext cx="4661019" cy="1299223"/>
          </a:xfrm>
          <a:prstGeom prst="rect">
            <a:avLst/>
          </a:prstGeom>
          <a:solidFill>
            <a:srgbClr val="FFFFFF"/>
          </a:solidFill>
          <a:ln w="3175">
            <a:miter lim="400000"/>
          </a:ln>
        </p:spPr>
        <p:txBody>
          <a:bodyPr lIns="19050" tIns="19050" rIns="19050" bIns="19050" anchor="ctr"/>
          <a:lstStyle/>
          <a:p>
            <a:pPr defTabSz="464344">
              <a:defRPr sz="2000">
                <a:solidFill>
                  <a:srgbClr val="39291A"/>
                </a:solidFill>
              </a:defRPr>
            </a:pPr>
            <a:endParaRPr sz="1125"/>
          </a:p>
        </p:txBody>
      </p:sp>
      <p:pic>
        <p:nvPicPr>
          <p:cNvPr id="7" name="pasted-image.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00744" y="2855080"/>
            <a:ext cx="1132243" cy="274814"/>
          </a:xfrm>
          <a:prstGeom prst="rect">
            <a:avLst/>
          </a:prstGeom>
          <a:ln w="3175">
            <a:miter lim="400000"/>
          </a:ln>
        </p:spPr>
      </p:pic>
      <p:sp>
        <p:nvSpPr>
          <p:cNvPr id="8" name="Shape 1688"/>
          <p:cNvSpPr/>
          <p:nvPr/>
        </p:nvSpPr>
        <p:spPr>
          <a:xfrm>
            <a:off x="11949808" y="3616052"/>
            <a:ext cx="263840" cy="1299223"/>
          </a:xfrm>
          <a:prstGeom prst="rect">
            <a:avLst/>
          </a:prstGeom>
          <a:solidFill>
            <a:srgbClr val="FFFFFF">
              <a:alpha val="45246"/>
            </a:srgbClr>
          </a:solidFill>
          <a:ln w="3175">
            <a:miter lim="400000"/>
          </a:ln>
        </p:spPr>
        <p:txBody>
          <a:bodyPr lIns="19050" tIns="19050" rIns="19050" bIns="19050" anchor="ctr"/>
          <a:lstStyle/>
          <a:p>
            <a:pPr defTabSz="464344">
              <a:defRPr sz="2000">
                <a:solidFill>
                  <a:srgbClr val="39291A"/>
                </a:solidFill>
              </a:defRPr>
            </a:pPr>
            <a:endParaRPr sz="1125"/>
          </a:p>
        </p:txBody>
      </p:sp>
      <p:sp>
        <p:nvSpPr>
          <p:cNvPr id="10" name="Text Placeholder 13"/>
          <p:cNvSpPr>
            <a:spLocks noGrp="1"/>
          </p:cNvSpPr>
          <p:nvPr>
            <p:ph type="body" sz="quarter" idx="10" hasCustomPrompt="1"/>
          </p:nvPr>
        </p:nvSpPr>
        <p:spPr>
          <a:xfrm>
            <a:off x="7581514" y="3760701"/>
            <a:ext cx="4132260" cy="1009924"/>
          </a:xfrm>
        </p:spPr>
        <p:txBody>
          <a:bodyPr anchor="ctr">
            <a:normAutofit/>
          </a:bodyPr>
          <a:lstStyle>
            <a:lvl1pPr marL="0" indent="0">
              <a:buNone/>
              <a:defRPr sz="3263">
                <a:solidFill>
                  <a:schemeClr val="tx1"/>
                </a:solidFill>
                <a:latin typeface="Bankia Light"/>
              </a:defRPr>
            </a:lvl1pPr>
          </a:lstStyle>
          <a:p>
            <a:pPr lvl="0"/>
            <a:r>
              <a:rPr lang="en-US" dirty="0" err="1"/>
              <a:t>Título</a:t>
            </a:r>
            <a:r>
              <a:rPr lang="en-US" dirty="0"/>
              <a:t> de </a:t>
            </a:r>
            <a:r>
              <a:rPr lang="en-US" dirty="0" err="1"/>
              <a:t>portadilla</a:t>
            </a:r>
            <a:endParaRPr lang="en-US" dirty="0"/>
          </a:p>
        </p:txBody>
      </p:sp>
    </p:spTree>
    <p:extLst>
      <p:ext uri="{BB962C8B-B14F-4D97-AF65-F5344CB8AC3E}">
        <p14:creationId xmlns:p14="http://schemas.microsoft.com/office/powerpoint/2010/main" val="3971881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p 9">
    <p:spTree>
      <p:nvGrpSpPr>
        <p:cNvPr id="1" name=""/>
        <p:cNvGrpSpPr/>
        <p:nvPr/>
      </p:nvGrpSpPr>
      <p:grpSpPr>
        <a:xfrm>
          <a:off x="0" y="0"/>
          <a:ext cx="0" cy="0"/>
          <a:chOff x="0" y="0"/>
          <a:chExt cx="0" cy="0"/>
        </a:xfrm>
      </p:grpSpPr>
      <p:sp>
        <p:nvSpPr>
          <p:cNvPr id="3" name="Shape 1690"/>
          <p:cNvSpPr/>
          <p:nvPr/>
        </p:nvSpPr>
        <p:spPr>
          <a:xfrm>
            <a:off x="-57150" y="-31750"/>
            <a:ext cx="12249151" cy="6910339"/>
          </a:xfrm>
          <a:prstGeom prst="rect">
            <a:avLst/>
          </a:prstGeom>
          <a:solidFill>
            <a:srgbClr val="66DBF3"/>
          </a:solidFill>
          <a:ln w="3175">
            <a:miter lim="400000"/>
          </a:ln>
        </p:spPr>
        <p:txBody>
          <a:bodyPr lIns="19050" tIns="19050" rIns="19050" bIns="19050" anchor="ctr"/>
          <a:lstStyle/>
          <a:p>
            <a:pPr defTabSz="464344">
              <a:defRPr sz="2000">
                <a:solidFill>
                  <a:srgbClr val="FFFFFF"/>
                </a:solidFill>
              </a:defRPr>
            </a:pPr>
            <a:endParaRPr sz="1125"/>
          </a:p>
        </p:txBody>
      </p:sp>
      <p:sp>
        <p:nvSpPr>
          <p:cNvPr id="4" name="Shape 1691"/>
          <p:cNvSpPr/>
          <p:nvPr/>
        </p:nvSpPr>
        <p:spPr>
          <a:xfrm>
            <a:off x="7069781" y="-31751"/>
            <a:ext cx="5122219" cy="6910340"/>
          </a:xfrm>
          <a:prstGeom prst="rect">
            <a:avLst/>
          </a:prstGeom>
          <a:solidFill>
            <a:srgbClr val="060403">
              <a:alpha val="22454"/>
            </a:srgbClr>
          </a:solidFill>
          <a:ln w="3175">
            <a:miter lim="400000"/>
          </a:ln>
        </p:spPr>
        <p:txBody>
          <a:bodyPr lIns="19050" tIns="19050" rIns="19050" bIns="19050" anchor="ctr"/>
          <a:lstStyle/>
          <a:p>
            <a:pPr defTabSz="464344">
              <a:defRPr sz="2000">
                <a:solidFill>
                  <a:srgbClr val="39291A"/>
                </a:solidFill>
              </a:defRPr>
            </a:pPr>
            <a:endParaRPr sz="1125"/>
          </a:p>
        </p:txBody>
      </p:sp>
      <p:sp>
        <p:nvSpPr>
          <p:cNvPr id="5" name="Shape 1692"/>
          <p:cNvSpPr/>
          <p:nvPr/>
        </p:nvSpPr>
        <p:spPr>
          <a:xfrm>
            <a:off x="7069781" y="2303735"/>
            <a:ext cx="5122219" cy="3271938"/>
          </a:xfrm>
          <a:prstGeom prst="rect">
            <a:avLst/>
          </a:prstGeom>
          <a:solidFill>
            <a:srgbClr val="060403">
              <a:alpha val="83244"/>
            </a:srgbClr>
          </a:solidFill>
          <a:ln w="3175">
            <a:miter lim="400000"/>
          </a:ln>
        </p:spPr>
        <p:txBody>
          <a:bodyPr lIns="19050" tIns="19050" rIns="19050" bIns="19050" anchor="ctr"/>
          <a:lstStyle/>
          <a:p>
            <a:pPr defTabSz="464344">
              <a:defRPr sz="2000">
                <a:solidFill>
                  <a:srgbClr val="39291A"/>
                </a:solidFill>
              </a:defRPr>
            </a:pPr>
            <a:endParaRPr sz="1125"/>
          </a:p>
        </p:txBody>
      </p:sp>
      <p:pic>
        <p:nvPicPr>
          <p:cNvPr id="7" name="pasted-image.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23115" y="4895048"/>
            <a:ext cx="1170884" cy="284193"/>
          </a:xfrm>
          <a:prstGeom prst="rect">
            <a:avLst/>
          </a:prstGeom>
          <a:ln w="3175">
            <a:miter lim="400000"/>
          </a:ln>
        </p:spPr>
      </p:pic>
      <p:sp>
        <p:nvSpPr>
          <p:cNvPr id="9" name="Text Placeholder 13"/>
          <p:cNvSpPr>
            <a:spLocks noGrp="1"/>
          </p:cNvSpPr>
          <p:nvPr>
            <p:ph type="body" sz="quarter" idx="10" hasCustomPrompt="1"/>
          </p:nvPr>
        </p:nvSpPr>
        <p:spPr>
          <a:xfrm>
            <a:off x="7689229" y="2626801"/>
            <a:ext cx="4143591" cy="1768784"/>
          </a:xfrm>
        </p:spPr>
        <p:txBody>
          <a:bodyPr anchor="t">
            <a:normAutofit/>
          </a:bodyPr>
          <a:lstStyle>
            <a:lvl1pPr marL="0" indent="0">
              <a:lnSpc>
                <a:spcPct val="80000"/>
              </a:lnSpc>
              <a:spcBef>
                <a:spcPts val="0"/>
              </a:spcBef>
              <a:buNone/>
              <a:defRPr sz="3263">
                <a:solidFill>
                  <a:schemeClr val="bg1"/>
                </a:solidFill>
                <a:latin typeface="Bankia Light"/>
              </a:defRPr>
            </a:lvl1pPr>
          </a:lstStyle>
          <a:p>
            <a:pPr lvl="0"/>
            <a:r>
              <a:rPr lang="en-US" dirty="0" err="1"/>
              <a:t>Título</a:t>
            </a:r>
            <a:r>
              <a:rPr lang="en-US" dirty="0"/>
              <a:t> de </a:t>
            </a:r>
          </a:p>
          <a:p>
            <a:pPr lvl="0"/>
            <a:r>
              <a:rPr lang="en-US" dirty="0" err="1"/>
              <a:t>portadilla</a:t>
            </a:r>
            <a:endParaRPr lang="en-US" dirty="0"/>
          </a:p>
        </p:txBody>
      </p:sp>
    </p:spTree>
    <p:extLst>
      <p:ext uri="{BB962C8B-B14F-4D97-AF65-F5344CB8AC3E}">
        <p14:creationId xmlns:p14="http://schemas.microsoft.com/office/powerpoint/2010/main" val="3236025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p 10">
    <p:spTree>
      <p:nvGrpSpPr>
        <p:cNvPr id="1" name=""/>
        <p:cNvGrpSpPr/>
        <p:nvPr/>
      </p:nvGrpSpPr>
      <p:grpSpPr>
        <a:xfrm>
          <a:off x="0" y="0"/>
          <a:ext cx="0" cy="0"/>
          <a:chOff x="0" y="0"/>
          <a:chExt cx="0" cy="0"/>
        </a:xfrm>
      </p:grpSpPr>
      <p:sp>
        <p:nvSpPr>
          <p:cNvPr id="3" name="Shape 1696"/>
          <p:cNvSpPr/>
          <p:nvPr/>
        </p:nvSpPr>
        <p:spPr>
          <a:xfrm>
            <a:off x="-57150" y="-31750"/>
            <a:ext cx="12306300" cy="6910339"/>
          </a:xfrm>
          <a:prstGeom prst="rect">
            <a:avLst/>
          </a:prstGeom>
          <a:solidFill>
            <a:srgbClr val="ECAF39"/>
          </a:solidFill>
          <a:ln w="3175">
            <a:miter lim="400000"/>
          </a:ln>
        </p:spPr>
        <p:txBody>
          <a:bodyPr lIns="19050" tIns="19050" rIns="19050" bIns="19050" anchor="ctr"/>
          <a:lstStyle/>
          <a:p>
            <a:pPr defTabSz="464344">
              <a:defRPr sz="2000">
                <a:solidFill>
                  <a:srgbClr val="FFFFFF"/>
                </a:solidFill>
              </a:defRPr>
            </a:pPr>
            <a:endParaRPr sz="1125"/>
          </a:p>
        </p:txBody>
      </p:sp>
      <p:pic>
        <p:nvPicPr>
          <p:cNvPr id="4" name="pasted-image.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45064" y="6112096"/>
            <a:ext cx="1132243" cy="274814"/>
          </a:xfrm>
          <a:prstGeom prst="rect">
            <a:avLst/>
          </a:prstGeom>
          <a:ln w="3175">
            <a:miter lim="400000"/>
          </a:ln>
        </p:spPr>
      </p:pic>
      <p:sp>
        <p:nvSpPr>
          <p:cNvPr id="10" name="Text Placeholder 12"/>
          <p:cNvSpPr>
            <a:spLocks noGrp="1"/>
          </p:cNvSpPr>
          <p:nvPr>
            <p:ph type="body" sz="quarter" idx="10" hasCustomPrompt="1"/>
          </p:nvPr>
        </p:nvSpPr>
        <p:spPr>
          <a:xfrm>
            <a:off x="1042849" y="3299546"/>
            <a:ext cx="7875107" cy="1931748"/>
          </a:xfrm>
        </p:spPr>
        <p:txBody>
          <a:bodyPr tIns="0" anchor="t">
            <a:normAutofit/>
          </a:bodyPr>
          <a:lstStyle>
            <a:lvl1pPr marL="0" indent="0">
              <a:buNone/>
              <a:defRPr sz="4163" b="1">
                <a:solidFill>
                  <a:schemeClr val="bg2"/>
                </a:solidFill>
              </a:defRPr>
            </a:lvl1pPr>
          </a:lstStyle>
          <a:p>
            <a:pPr lvl="0"/>
            <a:r>
              <a:rPr lang="en-US" dirty="0" err="1"/>
              <a:t>Título</a:t>
            </a:r>
            <a:r>
              <a:rPr lang="en-US" dirty="0"/>
              <a:t> de </a:t>
            </a:r>
            <a:r>
              <a:rPr lang="en-US" dirty="0" err="1"/>
              <a:t>portadilla</a:t>
            </a:r>
            <a:endParaRPr lang="en-US" dirty="0"/>
          </a:p>
        </p:txBody>
      </p:sp>
      <p:sp>
        <p:nvSpPr>
          <p:cNvPr id="11" name="Text Placeholder 16"/>
          <p:cNvSpPr>
            <a:spLocks noGrp="1"/>
          </p:cNvSpPr>
          <p:nvPr>
            <p:ph type="body" sz="quarter" idx="11" hasCustomPrompt="1"/>
          </p:nvPr>
        </p:nvSpPr>
        <p:spPr>
          <a:xfrm>
            <a:off x="1042850" y="2679666"/>
            <a:ext cx="1088231" cy="716756"/>
          </a:xfrm>
        </p:spPr>
        <p:txBody>
          <a:bodyPr>
            <a:normAutofit/>
          </a:bodyPr>
          <a:lstStyle>
            <a:lvl1pPr marL="0" indent="0">
              <a:buNone/>
              <a:defRPr sz="3150" b="0" i="0">
                <a:latin typeface="Bankia Light"/>
                <a:cs typeface="Bankia Light"/>
              </a:defRPr>
            </a:lvl1pPr>
          </a:lstStyle>
          <a:p>
            <a:pPr lvl="0"/>
            <a:r>
              <a:rPr lang="en-US" dirty="0"/>
              <a:t>#</a:t>
            </a:r>
          </a:p>
        </p:txBody>
      </p:sp>
    </p:spTree>
    <p:extLst>
      <p:ext uri="{BB962C8B-B14F-4D97-AF65-F5344CB8AC3E}">
        <p14:creationId xmlns:p14="http://schemas.microsoft.com/office/powerpoint/2010/main" val="629490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p 11">
    <p:spTree>
      <p:nvGrpSpPr>
        <p:cNvPr id="1" name=""/>
        <p:cNvGrpSpPr/>
        <p:nvPr/>
      </p:nvGrpSpPr>
      <p:grpSpPr>
        <a:xfrm>
          <a:off x="0" y="0"/>
          <a:ext cx="0" cy="0"/>
          <a:chOff x="0" y="0"/>
          <a:chExt cx="0" cy="0"/>
        </a:xfrm>
      </p:grpSpPr>
      <p:sp>
        <p:nvSpPr>
          <p:cNvPr id="3" name="Shape 1702"/>
          <p:cNvSpPr/>
          <p:nvPr/>
        </p:nvSpPr>
        <p:spPr>
          <a:xfrm>
            <a:off x="-57150" y="-31750"/>
            <a:ext cx="12306300" cy="6910339"/>
          </a:xfrm>
          <a:prstGeom prst="rect">
            <a:avLst/>
          </a:prstGeom>
          <a:solidFill>
            <a:srgbClr val="66DBF3"/>
          </a:solidFill>
          <a:ln w="3175">
            <a:miter lim="400000"/>
          </a:ln>
        </p:spPr>
        <p:txBody>
          <a:bodyPr lIns="19050" tIns="19050" rIns="19050" bIns="19050" anchor="ctr"/>
          <a:lstStyle/>
          <a:p>
            <a:pPr defTabSz="464344">
              <a:defRPr sz="2000">
                <a:solidFill>
                  <a:srgbClr val="FFFFFF"/>
                </a:solidFill>
              </a:defRPr>
            </a:pPr>
            <a:endParaRPr sz="1125"/>
          </a:p>
        </p:txBody>
      </p:sp>
      <p:pic>
        <p:nvPicPr>
          <p:cNvPr id="4" name="pasted-image.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45064" y="6112096"/>
            <a:ext cx="1132243" cy="274814"/>
          </a:xfrm>
          <a:prstGeom prst="rect">
            <a:avLst/>
          </a:prstGeom>
          <a:ln w="3175">
            <a:miter lim="400000"/>
          </a:ln>
        </p:spPr>
      </p:pic>
      <p:sp>
        <p:nvSpPr>
          <p:cNvPr id="8" name="Text Placeholder 12"/>
          <p:cNvSpPr>
            <a:spLocks noGrp="1"/>
          </p:cNvSpPr>
          <p:nvPr>
            <p:ph type="body" sz="quarter" idx="10" hasCustomPrompt="1"/>
          </p:nvPr>
        </p:nvSpPr>
        <p:spPr>
          <a:xfrm>
            <a:off x="1042849" y="3299546"/>
            <a:ext cx="7875107" cy="1931748"/>
          </a:xfrm>
        </p:spPr>
        <p:txBody>
          <a:bodyPr tIns="0" anchor="t">
            <a:normAutofit/>
          </a:bodyPr>
          <a:lstStyle>
            <a:lvl1pPr marL="0" indent="0">
              <a:buNone/>
              <a:defRPr sz="4163" b="1">
                <a:solidFill>
                  <a:schemeClr val="bg2"/>
                </a:solidFill>
              </a:defRPr>
            </a:lvl1pPr>
          </a:lstStyle>
          <a:p>
            <a:pPr lvl="0"/>
            <a:r>
              <a:rPr lang="en-US" dirty="0" err="1"/>
              <a:t>Título</a:t>
            </a:r>
            <a:r>
              <a:rPr lang="en-US" dirty="0"/>
              <a:t> de </a:t>
            </a:r>
            <a:r>
              <a:rPr lang="en-US" dirty="0" err="1"/>
              <a:t>portadilla</a:t>
            </a:r>
            <a:endParaRPr lang="en-US" dirty="0"/>
          </a:p>
        </p:txBody>
      </p:sp>
      <p:sp>
        <p:nvSpPr>
          <p:cNvPr id="9" name="Text Placeholder 16"/>
          <p:cNvSpPr>
            <a:spLocks noGrp="1"/>
          </p:cNvSpPr>
          <p:nvPr>
            <p:ph type="body" sz="quarter" idx="11" hasCustomPrompt="1"/>
          </p:nvPr>
        </p:nvSpPr>
        <p:spPr>
          <a:xfrm>
            <a:off x="1042850" y="2679666"/>
            <a:ext cx="1088231" cy="716756"/>
          </a:xfrm>
        </p:spPr>
        <p:txBody>
          <a:bodyPr>
            <a:normAutofit/>
          </a:bodyPr>
          <a:lstStyle>
            <a:lvl1pPr marL="0" indent="0">
              <a:buNone/>
              <a:defRPr sz="3150" b="0" i="0">
                <a:latin typeface="Bankia Light"/>
                <a:cs typeface="Bankia Light"/>
              </a:defRPr>
            </a:lvl1pPr>
          </a:lstStyle>
          <a:p>
            <a:pPr lvl="0"/>
            <a:r>
              <a:rPr lang="en-US" dirty="0"/>
              <a:t>#</a:t>
            </a:r>
          </a:p>
        </p:txBody>
      </p:sp>
    </p:spTree>
    <p:extLst>
      <p:ext uri="{BB962C8B-B14F-4D97-AF65-F5344CB8AC3E}">
        <p14:creationId xmlns:p14="http://schemas.microsoft.com/office/powerpoint/2010/main" val="310225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op 12">
    <p:spTree>
      <p:nvGrpSpPr>
        <p:cNvPr id="1" name=""/>
        <p:cNvGrpSpPr/>
        <p:nvPr/>
      </p:nvGrpSpPr>
      <p:grpSpPr>
        <a:xfrm>
          <a:off x="0" y="0"/>
          <a:ext cx="0" cy="0"/>
          <a:chOff x="0" y="0"/>
          <a:chExt cx="0" cy="0"/>
        </a:xfrm>
      </p:grpSpPr>
      <p:sp>
        <p:nvSpPr>
          <p:cNvPr id="3" name="Shape 1708"/>
          <p:cNvSpPr/>
          <p:nvPr/>
        </p:nvSpPr>
        <p:spPr>
          <a:xfrm>
            <a:off x="-57150" y="-31750"/>
            <a:ext cx="12306300" cy="6910339"/>
          </a:xfrm>
          <a:prstGeom prst="rect">
            <a:avLst/>
          </a:prstGeom>
          <a:solidFill>
            <a:srgbClr val="F48177"/>
          </a:solidFill>
          <a:ln w="3175">
            <a:miter lim="400000"/>
          </a:ln>
        </p:spPr>
        <p:txBody>
          <a:bodyPr lIns="26789" tIns="26789" rIns="26789" bIns="26789" anchor="ctr"/>
          <a:lstStyle/>
          <a:p>
            <a:pPr defTabSz="328613">
              <a:defRPr sz="2200">
                <a:solidFill>
                  <a:srgbClr val="FFFFFF"/>
                </a:solidFill>
              </a:defRPr>
            </a:pPr>
            <a:endParaRPr sz="1238"/>
          </a:p>
        </p:txBody>
      </p:sp>
      <p:pic>
        <p:nvPicPr>
          <p:cNvPr id="4" name="pasted-image.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45064" y="6112096"/>
            <a:ext cx="1132243" cy="274814"/>
          </a:xfrm>
          <a:prstGeom prst="rect">
            <a:avLst/>
          </a:prstGeom>
          <a:ln w="3175">
            <a:miter lim="400000"/>
          </a:ln>
        </p:spPr>
      </p:pic>
      <p:sp>
        <p:nvSpPr>
          <p:cNvPr id="8" name="Text Placeholder 12"/>
          <p:cNvSpPr>
            <a:spLocks noGrp="1"/>
          </p:cNvSpPr>
          <p:nvPr>
            <p:ph type="body" sz="quarter" idx="10" hasCustomPrompt="1"/>
          </p:nvPr>
        </p:nvSpPr>
        <p:spPr>
          <a:xfrm>
            <a:off x="1042849" y="3299546"/>
            <a:ext cx="7875107" cy="1931748"/>
          </a:xfrm>
        </p:spPr>
        <p:txBody>
          <a:bodyPr tIns="0" anchor="t">
            <a:normAutofit/>
          </a:bodyPr>
          <a:lstStyle>
            <a:lvl1pPr marL="0" indent="0">
              <a:buNone/>
              <a:defRPr sz="4163" b="1">
                <a:solidFill>
                  <a:schemeClr val="bg2"/>
                </a:solidFill>
              </a:defRPr>
            </a:lvl1pPr>
          </a:lstStyle>
          <a:p>
            <a:pPr lvl="0"/>
            <a:r>
              <a:rPr lang="en-US" dirty="0" err="1"/>
              <a:t>Título</a:t>
            </a:r>
            <a:r>
              <a:rPr lang="en-US" dirty="0"/>
              <a:t> de </a:t>
            </a:r>
            <a:r>
              <a:rPr lang="en-US" dirty="0" err="1"/>
              <a:t>portadilla</a:t>
            </a:r>
            <a:endParaRPr lang="en-US" dirty="0"/>
          </a:p>
        </p:txBody>
      </p:sp>
      <p:sp>
        <p:nvSpPr>
          <p:cNvPr id="9" name="Text Placeholder 16"/>
          <p:cNvSpPr>
            <a:spLocks noGrp="1"/>
          </p:cNvSpPr>
          <p:nvPr>
            <p:ph type="body" sz="quarter" idx="11" hasCustomPrompt="1"/>
          </p:nvPr>
        </p:nvSpPr>
        <p:spPr>
          <a:xfrm>
            <a:off x="1042850" y="2679666"/>
            <a:ext cx="1088231" cy="716756"/>
          </a:xfrm>
        </p:spPr>
        <p:txBody>
          <a:bodyPr>
            <a:normAutofit/>
          </a:bodyPr>
          <a:lstStyle>
            <a:lvl1pPr marL="0" indent="0">
              <a:buNone/>
              <a:defRPr sz="3150" b="0" i="0">
                <a:latin typeface="Bankia Light"/>
                <a:cs typeface="Bankia Light"/>
              </a:defRPr>
            </a:lvl1pPr>
          </a:lstStyle>
          <a:p>
            <a:pPr lvl="0"/>
            <a:r>
              <a:rPr lang="en-US" dirty="0"/>
              <a:t>#</a:t>
            </a:r>
          </a:p>
        </p:txBody>
      </p:sp>
    </p:spTree>
    <p:extLst>
      <p:ext uri="{BB962C8B-B14F-4D97-AF65-F5344CB8AC3E}">
        <p14:creationId xmlns:p14="http://schemas.microsoft.com/office/powerpoint/2010/main" val="2284410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1756195696"/>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1077" name="think-cell Slide" r:id="rId4" imgW="421" imgH="423" progId="TCLayout.ActiveDocument.1">
                  <p:embed/>
                </p:oleObj>
              </mc:Choice>
              <mc:Fallback>
                <p:oleObj name="think-cell Slide" r:id="rId4" imgW="421" imgH="423" progId="TCLayout.ActiveDocument.1">
                  <p:embed/>
                  <p:pic>
                    <p:nvPicPr>
                      <p:cNvPr id="2" name="Object 1" hidden="1"/>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9" name="Text Placeholder 8"/>
          <p:cNvSpPr>
            <a:spLocks noGrp="1"/>
          </p:cNvSpPr>
          <p:nvPr>
            <p:ph type="body" sz="quarter" idx="13" hasCustomPrompt="1"/>
          </p:nvPr>
        </p:nvSpPr>
        <p:spPr>
          <a:xfrm>
            <a:off x="469901" y="736690"/>
            <a:ext cx="11252200" cy="757255"/>
          </a:xfrm>
          <a:prstGeom prst="rect">
            <a:avLst/>
          </a:prstGeom>
        </p:spPr>
        <p:txBody>
          <a:bodyPr lIns="0" tIns="0" rIns="0" bIns="0">
            <a:noAutofit/>
          </a:bodyPr>
          <a:lstStyle>
            <a:lvl1pPr marL="0" indent="0">
              <a:buNone/>
              <a:defRPr sz="1519"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1" y="402588"/>
            <a:ext cx="11252200" cy="334102"/>
          </a:xfrm>
          <a:prstGeom prst="rect">
            <a:avLst/>
          </a:prstGeom>
        </p:spPr>
        <p:txBody>
          <a:bodyPr vert="horz" lIns="0" tIns="0" rIns="0" bIns="0" rtlCol="0" anchor="t" anchorCtr="0">
            <a:noAutofit/>
          </a:bodyPr>
          <a:lstStyle>
            <a:lvl1pPr>
              <a:defRPr sz="1519"/>
            </a:lvl1pPr>
          </a:lstStyle>
          <a:p>
            <a:r>
              <a:rPr lang="es-ES" noProof="0"/>
              <a:t>Haga clic para modificar el estilo de título del patrón</a:t>
            </a:r>
            <a:endParaRPr lang="en-US" noProof="0" dirty="0"/>
          </a:p>
        </p:txBody>
      </p:sp>
      <p:sp>
        <p:nvSpPr>
          <p:cNvPr id="8" name="Text Placeholder 18"/>
          <p:cNvSpPr>
            <a:spLocks noGrp="1"/>
          </p:cNvSpPr>
          <p:nvPr>
            <p:ph idx="1"/>
          </p:nvPr>
        </p:nvSpPr>
        <p:spPr>
          <a:xfrm>
            <a:off x="469901" y="1665818"/>
            <a:ext cx="11252200" cy="4633383"/>
          </a:xfrm>
          <a:prstGeom prst="rect">
            <a:avLst/>
          </a:prstGeom>
        </p:spPr>
        <p:txBody>
          <a:bodyPr vert="horz" lIns="0" tIns="0" rIns="0" bIns="0" rtlCol="0">
            <a:noAutofit/>
          </a:bodyPr>
          <a:lstStyle/>
          <a:p>
            <a:pPr lvl="0"/>
            <a:r>
              <a:rPr lang="es-ES" noProof="0"/>
              <a:t>Editar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n-US" noProof="0" dirty="0"/>
          </a:p>
        </p:txBody>
      </p:sp>
    </p:spTree>
    <p:extLst>
      <p:ext uri="{BB962C8B-B14F-4D97-AF65-F5344CB8AC3E}">
        <p14:creationId xmlns:p14="http://schemas.microsoft.com/office/powerpoint/2010/main" val="324948339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469901" y="736690"/>
            <a:ext cx="11252200" cy="757255"/>
          </a:xfrm>
          <a:prstGeom prst="rect">
            <a:avLst/>
          </a:prstGeom>
        </p:spPr>
        <p:txBody>
          <a:bodyPr lIns="0" tIns="0" rIns="0" bIns="0">
            <a:noAutofit/>
          </a:bodyPr>
          <a:lstStyle>
            <a:lvl1pPr marL="0" indent="0">
              <a:buNone/>
              <a:defRPr sz="1519" b="0">
                <a:solidFill>
                  <a:srgbClr val="575757"/>
                </a:solidFill>
              </a:defRPr>
            </a:lvl1pPr>
          </a:lstStyle>
          <a:p>
            <a:pPr lvl="0"/>
            <a:r>
              <a:rPr lang="en-US" noProof="0" dirty="0"/>
              <a:t>Click to add subtitle</a:t>
            </a:r>
          </a:p>
        </p:txBody>
      </p:sp>
      <p:sp>
        <p:nvSpPr>
          <p:cNvPr id="5" name="Title Placeholder 1"/>
          <p:cNvSpPr>
            <a:spLocks noGrp="1"/>
          </p:cNvSpPr>
          <p:nvPr>
            <p:ph type="title"/>
          </p:nvPr>
        </p:nvSpPr>
        <p:spPr>
          <a:xfrm>
            <a:off x="469901" y="402588"/>
            <a:ext cx="11252200" cy="334102"/>
          </a:xfrm>
          <a:prstGeom prst="rect">
            <a:avLst/>
          </a:prstGeom>
        </p:spPr>
        <p:txBody>
          <a:bodyPr vert="horz" lIns="0" tIns="0" rIns="0" bIns="0" rtlCol="0" anchor="t" anchorCtr="0">
            <a:noAutofit/>
          </a:bodyPr>
          <a:lstStyle>
            <a:lvl1pPr>
              <a:defRPr sz="1519"/>
            </a:lvl1pPr>
          </a:lstStyle>
          <a:p>
            <a:r>
              <a:rPr lang="es-ES" noProof="0"/>
              <a:t>Haga clic para modificar el estilo de título del patrón</a:t>
            </a:r>
            <a:endParaRPr lang="en-US" noProof="0" dirty="0"/>
          </a:p>
        </p:txBody>
      </p:sp>
    </p:spTree>
    <p:extLst>
      <p:ext uri="{BB962C8B-B14F-4D97-AF65-F5344CB8AC3E}">
        <p14:creationId xmlns:p14="http://schemas.microsoft.com/office/powerpoint/2010/main" val="234385255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blanco">
    <p:spTree>
      <p:nvGrpSpPr>
        <p:cNvPr id="1" name=""/>
        <p:cNvGrpSpPr/>
        <p:nvPr/>
      </p:nvGrpSpPr>
      <p:grpSpPr>
        <a:xfrm>
          <a:off x="0" y="0"/>
          <a:ext cx="0" cy="0"/>
          <a:chOff x="0" y="0"/>
          <a:chExt cx="0" cy="0"/>
        </a:xfrm>
      </p:grpSpPr>
      <p:sp>
        <p:nvSpPr>
          <p:cNvPr id="7" name="Content Placeholder 5"/>
          <p:cNvSpPr>
            <a:spLocks noGrp="1"/>
          </p:cNvSpPr>
          <p:nvPr>
            <p:ph sz="quarter" idx="10" hasCustomPrompt="1"/>
          </p:nvPr>
        </p:nvSpPr>
        <p:spPr>
          <a:xfrm>
            <a:off x="197658" y="1549591"/>
            <a:ext cx="11730990" cy="4525566"/>
          </a:xfrm>
        </p:spPr>
        <p:txBody>
          <a:bodyPr/>
          <a:lstStyle>
            <a:lvl2pPr>
              <a:buClr>
                <a:srgbClr val="B9C800"/>
              </a:buClr>
              <a:defRPr/>
            </a:lvl2pPr>
          </a:lstStyle>
          <a:p>
            <a:pPr lvl="0"/>
            <a:r>
              <a:rPr lang="es-ES_tradnl" dirty="0"/>
              <a:t>Texto</a:t>
            </a:r>
          </a:p>
          <a:p>
            <a:pPr lvl="1"/>
            <a:r>
              <a:rPr lang="es-ES_tradnl" dirty="0"/>
              <a:t>Texto con </a:t>
            </a:r>
            <a:r>
              <a:rPr lang="es-ES_tradnl" dirty="0" err="1"/>
              <a:t>bullets</a:t>
            </a:r>
            <a:endParaRPr lang="es-ES_tradnl" dirty="0"/>
          </a:p>
        </p:txBody>
      </p:sp>
      <p:sp>
        <p:nvSpPr>
          <p:cNvPr id="6" name="Marcador de número de diapositiva 1"/>
          <p:cNvSpPr>
            <a:spLocks noGrp="1"/>
          </p:cNvSpPr>
          <p:nvPr>
            <p:ph type="sldNum" sz="quarter" idx="4"/>
          </p:nvPr>
        </p:nvSpPr>
        <p:spPr>
          <a:xfrm>
            <a:off x="300692" y="6421717"/>
            <a:ext cx="895657" cy="293780"/>
          </a:xfrm>
          <a:prstGeom prst="rect">
            <a:avLst/>
          </a:prstGeom>
        </p:spPr>
        <p:txBody>
          <a:bodyPr vert="horz" lIns="91440" tIns="45720" rIns="91440" bIns="45720" rtlCol="0" anchor="ctr"/>
          <a:lstStyle>
            <a:lvl1pPr algn="l">
              <a:defRPr sz="788">
                <a:solidFill>
                  <a:schemeClr val="tx1">
                    <a:tint val="75000"/>
                  </a:schemeClr>
                </a:solidFill>
                <a:latin typeface="Bankia" charset="0"/>
                <a:ea typeface="Bankia" charset="0"/>
                <a:cs typeface="Bankia" charset="0"/>
              </a:defRPr>
            </a:lvl1pPr>
          </a:lstStyle>
          <a:p>
            <a:fld id="{8255E72A-942D-124D-9A97-ACC2EF1A0F41}" type="slidenum">
              <a:rPr lang="es-ES_tradnl" smtClean="0"/>
              <a:pPr/>
              <a:t>‹Nº›</a:t>
            </a:fld>
            <a:endParaRPr lang="es-ES_tradnl"/>
          </a:p>
        </p:txBody>
      </p:sp>
      <p:sp>
        <p:nvSpPr>
          <p:cNvPr id="11" name="Text Placeholder 20"/>
          <p:cNvSpPr>
            <a:spLocks noGrp="1"/>
          </p:cNvSpPr>
          <p:nvPr>
            <p:ph type="body" sz="quarter" idx="12" hasCustomPrompt="1"/>
          </p:nvPr>
        </p:nvSpPr>
        <p:spPr>
          <a:xfrm>
            <a:off x="197658" y="1061728"/>
            <a:ext cx="11730990" cy="487863"/>
          </a:xfrm>
        </p:spPr>
        <p:txBody>
          <a:bodyPr anchor="t">
            <a:normAutofit/>
          </a:bodyPr>
          <a:lstStyle>
            <a:lvl1pPr marL="0" indent="0">
              <a:buNone/>
              <a:defRPr sz="1350" b="0" i="0" baseline="0">
                <a:latin typeface="Bankia Light"/>
                <a:cs typeface="Bankia Light"/>
              </a:defRPr>
            </a:lvl1pPr>
          </a:lstStyle>
          <a:p>
            <a:pPr lvl="0"/>
            <a:r>
              <a:rPr lang="en-US" dirty="0" err="1"/>
              <a:t>Texto</a:t>
            </a:r>
            <a:r>
              <a:rPr lang="en-US" dirty="0"/>
              <a:t> </a:t>
            </a:r>
          </a:p>
        </p:txBody>
      </p:sp>
      <p:sp>
        <p:nvSpPr>
          <p:cNvPr id="12" name="Text Placeholder 17"/>
          <p:cNvSpPr>
            <a:spLocks noGrp="1"/>
          </p:cNvSpPr>
          <p:nvPr>
            <p:ph type="body" sz="quarter" idx="11" hasCustomPrompt="1"/>
          </p:nvPr>
        </p:nvSpPr>
        <p:spPr>
          <a:xfrm>
            <a:off x="197658" y="396045"/>
            <a:ext cx="11730990" cy="659202"/>
          </a:xfrm>
        </p:spPr>
        <p:txBody>
          <a:bodyPr anchor="b">
            <a:normAutofit/>
          </a:bodyPr>
          <a:lstStyle>
            <a:lvl1pPr marL="0" indent="0" algn="l" defTabSz="257149" rtl="0" eaLnBrk="1" latinLnBrk="0" hangingPunct="1">
              <a:spcBef>
                <a:spcPct val="0"/>
              </a:spcBef>
              <a:buNone/>
              <a:defRPr lang="en-US" sz="2475" b="0" i="0" kern="1200" dirty="0">
                <a:solidFill>
                  <a:schemeClr val="tx1">
                    <a:lumMod val="75000"/>
                    <a:lumOff val="25000"/>
                  </a:schemeClr>
                </a:solidFill>
                <a:latin typeface="Bankia" panose="02000506040000020004" pitchFamily="2" charset="0"/>
                <a:ea typeface="+mj-ea"/>
                <a:cs typeface="Bankia" panose="02000506040000020004" pitchFamily="2" charset="0"/>
              </a:defRPr>
            </a:lvl1pPr>
          </a:lstStyle>
          <a:p>
            <a:pPr lvl="0"/>
            <a:r>
              <a:rPr lang="en-US" dirty="0" err="1"/>
              <a:t>Título</a:t>
            </a:r>
            <a:r>
              <a:rPr lang="en-US" dirty="0"/>
              <a:t> de la </a:t>
            </a:r>
            <a:r>
              <a:rPr lang="en-US" dirty="0" err="1"/>
              <a:t>diapositiva</a:t>
            </a:r>
            <a:endParaRPr lang="en-US" dirty="0"/>
          </a:p>
        </p:txBody>
      </p:sp>
      <p:sp>
        <p:nvSpPr>
          <p:cNvPr id="18" name="Text Placeholder 23"/>
          <p:cNvSpPr>
            <a:spLocks noGrp="1"/>
          </p:cNvSpPr>
          <p:nvPr>
            <p:ph type="body" sz="quarter" idx="15" hasCustomPrompt="1"/>
          </p:nvPr>
        </p:nvSpPr>
        <p:spPr>
          <a:xfrm>
            <a:off x="197656" y="74073"/>
            <a:ext cx="1679269" cy="271463"/>
          </a:xfrm>
        </p:spPr>
        <p:txBody>
          <a:bodyPr anchor="ctr">
            <a:normAutofit/>
          </a:bodyPr>
          <a:lstStyle>
            <a:lvl1pPr marL="0" indent="0" algn="r">
              <a:buNone/>
              <a:defRPr sz="1069" b="1">
                <a:solidFill>
                  <a:schemeClr val="tx1"/>
                </a:solidFill>
              </a:defRPr>
            </a:lvl1pPr>
          </a:lstStyle>
          <a:p>
            <a:pPr lvl="0"/>
            <a:r>
              <a:rPr lang="es-ES_tradnl" dirty="0"/>
              <a:t>TEXTO</a:t>
            </a:r>
            <a:endParaRPr lang="en-US" dirty="0"/>
          </a:p>
        </p:txBody>
      </p:sp>
      <p:sp>
        <p:nvSpPr>
          <p:cNvPr id="19" name="Text Placeholder 23"/>
          <p:cNvSpPr>
            <a:spLocks noGrp="1"/>
          </p:cNvSpPr>
          <p:nvPr>
            <p:ph type="body" sz="quarter" idx="16" hasCustomPrompt="1"/>
          </p:nvPr>
        </p:nvSpPr>
        <p:spPr>
          <a:xfrm>
            <a:off x="2080376" y="76970"/>
            <a:ext cx="9848272" cy="271463"/>
          </a:xfrm>
        </p:spPr>
        <p:txBody>
          <a:bodyPr anchor="ctr">
            <a:normAutofit/>
          </a:bodyPr>
          <a:lstStyle>
            <a:lvl1pPr marL="0" indent="0" algn="l">
              <a:buNone/>
              <a:defRPr sz="1069" b="0" i="0">
                <a:solidFill>
                  <a:schemeClr val="tx1"/>
                </a:solidFill>
                <a:latin typeface="Bankia Light"/>
                <a:cs typeface="Bankia Light"/>
              </a:defRPr>
            </a:lvl1pPr>
          </a:lstStyle>
          <a:p>
            <a:pPr lvl="0"/>
            <a:r>
              <a:rPr lang="es-ES_tradnl" dirty="0"/>
              <a:t>texto </a:t>
            </a:r>
            <a:endParaRPr lang="en-US" dirty="0"/>
          </a:p>
        </p:txBody>
      </p:sp>
    </p:spTree>
    <p:extLst>
      <p:ext uri="{BB962C8B-B14F-4D97-AF65-F5344CB8AC3E}">
        <p14:creationId xmlns:p14="http://schemas.microsoft.com/office/powerpoint/2010/main" val="1075358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op 1 - 6 temas">
    <p:spTree>
      <p:nvGrpSpPr>
        <p:cNvPr id="1" name=""/>
        <p:cNvGrpSpPr/>
        <p:nvPr/>
      </p:nvGrpSpPr>
      <p:grpSpPr>
        <a:xfrm>
          <a:off x="0" y="0"/>
          <a:ext cx="0" cy="0"/>
          <a:chOff x="0" y="0"/>
          <a:chExt cx="0" cy="0"/>
        </a:xfrm>
      </p:grpSpPr>
      <p:pic>
        <p:nvPicPr>
          <p:cNvPr id="4" name="photo-1446141788762-7388aa611e72.jpe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1031" y="-12353"/>
            <a:ext cx="12214061" cy="2371230"/>
          </a:xfrm>
          <a:prstGeom prst="rect">
            <a:avLst/>
          </a:prstGeom>
          <a:ln w="3175">
            <a:miter lim="400000"/>
          </a:ln>
        </p:spPr>
      </p:pic>
      <p:sp>
        <p:nvSpPr>
          <p:cNvPr id="5" name="Shape 287"/>
          <p:cNvSpPr/>
          <p:nvPr/>
        </p:nvSpPr>
        <p:spPr>
          <a:xfrm>
            <a:off x="-44449" y="-12353"/>
            <a:ext cx="12280901" cy="2371130"/>
          </a:xfrm>
          <a:prstGeom prst="rect">
            <a:avLst/>
          </a:prstGeom>
          <a:solidFill>
            <a:srgbClr val="000000">
              <a:alpha val="30791"/>
            </a:srgbClr>
          </a:solidFill>
          <a:ln w="3175">
            <a:miter lim="400000"/>
          </a:ln>
        </p:spPr>
        <p:txBody>
          <a:bodyPr lIns="19050" tIns="19050" rIns="19050" bIns="19050" anchor="ctr"/>
          <a:lstStyle/>
          <a:p>
            <a:pPr defTabSz="464344">
              <a:defRPr sz="2000">
                <a:solidFill>
                  <a:srgbClr val="39291A"/>
                </a:solidFill>
              </a:defRPr>
            </a:pPr>
            <a:endParaRPr sz="1125"/>
          </a:p>
        </p:txBody>
      </p:sp>
      <p:sp>
        <p:nvSpPr>
          <p:cNvPr id="15" name="Shape 301"/>
          <p:cNvSpPr/>
          <p:nvPr/>
        </p:nvSpPr>
        <p:spPr>
          <a:xfrm>
            <a:off x="4135603" y="877158"/>
            <a:ext cx="3920796" cy="786481"/>
          </a:xfrm>
          <a:prstGeom prst="rect">
            <a:avLst/>
          </a:prstGeom>
          <a:ln w="3175">
            <a:miter lim="400000"/>
          </a:ln>
          <a:extLst>
            <a:ext uri="{C572A759-6A51-4108-AA02-DFA0A04FC94B}">
              <ma14:wrappingTextBoxFlag xmlns:ma14="http://schemas.microsoft.com/office/mac/drawingml/2011/main" xmlns="" val="1"/>
            </a:ext>
          </a:extLst>
        </p:spPr>
        <p:txBody>
          <a:bodyPr lIns="26789" tIns="26789" rIns="26789" bIns="26789" anchor="ctr">
            <a:spAutoFit/>
          </a:bodyPr>
          <a:lstStyle>
            <a:lvl1pPr defTabSz="457200">
              <a:lnSpc>
                <a:spcPct val="90000"/>
              </a:lnSpc>
              <a:spcBef>
                <a:spcPts val="1900"/>
              </a:spcBef>
              <a:defRPr sz="9400" b="1" spc="-188">
                <a:solidFill>
                  <a:srgbClr val="FFFFFF"/>
                </a:solidFill>
                <a:latin typeface="Bankia"/>
                <a:ea typeface="Bankia"/>
                <a:cs typeface="Bankia"/>
                <a:sym typeface="Bankia"/>
              </a:defRPr>
            </a:lvl1pPr>
          </a:lstStyle>
          <a:p>
            <a:r>
              <a:rPr sz="5288"/>
              <a:t>Índice</a:t>
            </a:r>
          </a:p>
        </p:txBody>
      </p:sp>
      <p:sp>
        <p:nvSpPr>
          <p:cNvPr id="45" name="Shape 248"/>
          <p:cNvSpPr/>
          <p:nvPr/>
        </p:nvSpPr>
        <p:spPr>
          <a:xfrm>
            <a:off x="895785" y="3248676"/>
            <a:ext cx="547688" cy="547688"/>
          </a:xfrm>
          <a:prstGeom prst="ellipse">
            <a:avLst/>
          </a:prstGeom>
          <a:ln w="12700">
            <a:solidFill>
              <a:srgbClr val="C4D600"/>
            </a:solidFill>
            <a:miter lim="400000"/>
          </a:ln>
        </p:spPr>
        <p:txBody>
          <a:bodyPr lIns="26789" tIns="26789" rIns="26789" bIns="26789" anchor="ctr"/>
          <a:lstStyle/>
          <a:p>
            <a:pPr>
              <a:defRPr sz="2200">
                <a:solidFill>
                  <a:srgbClr val="FFFFFF"/>
                </a:solidFill>
              </a:defRPr>
            </a:pPr>
            <a:endParaRPr sz="1238">
              <a:solidFill>
                <a:srgbClr val="B9C800"/>
              </a:solidFill>
            </a:endParaRPr>
          </a:p>
        </p:txBody>
      </p:sp>
      <p:sp>
        <p:nvSpPr>
          <p:cNvPr id="46" name="Shape 250"/>
          <p:cNvSpPr/>
          <p:nvPr/>
        </p:nvSpPr>
        <p:spPr>
          <a:xfrm>
            <a:off x="895785" y="4129441"/>
            <a:ext cx="547688" cy="547688"/>
          </a:xfrm>
          <a:prstGeom prst="ellipse">
            <a:avLst/>
          </a:prstGeom>
          <a:ln w="12700">
            <a:solidFill>
              <a:srgbClr val="C4D600"/>
            </a:solidFill>
            <a:miter lim="400000"/>
          </a:ln>
        </p:spPr>
        <p:txBody>
          <a:bodyPr lIns="26789" tIns="26789" rIns="26789" bIns="26789" anchor="ctr"/>
          <a:lstStyle/>
          <a:p>
            <a:pPr>
              <a:defRPr sz="2200">
                <a:solidFill>
                  <a:srgbClr val="FFFFFF"/>
                </a:solidFill>
              </a:defRPr>
            </a:pPr>
            <a:endParaRPr sz="1238">
              <a:solidFill>
                <a:srgbClr val="B9C800"/>
              </a:solidFill>
            </a:endParaRPr>
          </a:p>
        </p:txBody>
      </p:sp>
      <p:sp>
        <p:nvSpPr>
          <p:cNvPr id="47" name="Shape 252"/>
          <p:cNvSpPr/>
          <p:nvPr/>
        </p:nvSpPr>
        <p:spPr>
          <a:xfrm>
            <a:off x="895785" y="5042101"/>
            <a:ext cx="547688" cy="547688"/>
          </a:xfrm>
          <a:prstGeom prst="ellipse">
            <a:avLst/>
          </a:prstGeom>
          <a:ln w="12700">
            <a:solidFill>
              <a:srgbClr val="C4D600"/>
            </a:solidFill>
            <a:miter lim="400000"/>
          </a:ln>
        </p:spPr>
        <p:txBody>
          <a:bodyPr lIns="26789" tIns="26789" rIns="26789" bIns="26789" anchor="ctr"/>
          <a:lstStyle/>
          <a:p>
            <a:pPr>
              <a:defRPr sz="2200">
                <a:solidFill>
                  <a:srgbClr val="FFFFFF"/>
                </a:solidFill>
              </a:defRPr>
            </a:pPr>
            <a:endParaRPr sz="1238">
              <a:solidFill>
                <a:srgbClr val="B9C800"/>
              </a:solidFill>
            </a:endParaRPr>
          </a:p>
        </p:txBody>
      </p:sp>
      <p:sp>
        <p:nvSpPr>
          <p:cNvPr id="48" name="Shape 254"/>
          <p:cNvSpPr/>
          <p:nvPr/>
        </p:nvSpPr>
        <p:spPr>
          <a:xfrm>
            <a:off x="6496485" y="3248676"/>
            <a:ext cx="547688" cy="547688"/>
          </a:xfrm>
          <a:prstGeom prst="ellipse">
            <a:avLst/>
          </a:prstGeom>
          <a:ln w="12700">
            <a:solidFill>
              <a:srgbClr val="C4D600"/>
            </a:solidFill>
            <a:miter lim="400000"/>
          </a:ln>
        </p:spPr>
        <p:txBody>
          <a:bodyPr lIns="26789" tIns="26789" rIns="26789" bIns="26789" anchor="ctr"/>
          <a:lstStyle/>
          <a:p>
            <a:pPr>
              <a:defRPr sz="2200">
                <a:solidFill>
                  <a:srgbClr val="FFFFFF"/>
                </a:solidFill>
              </a:defRPr>
            </a:pPr>
            <a:endParaRPr sz="1238">
              <a:solidFill>
                <a:srgbClr val="B9C800"/>
              </a:solidFill>
            </a:endParaRPr>
          </a:p>
        </p:txBody>
      </p:sp>
      <p:sp>
        <p:nvSpPr>
          <p:cNvPr id="49" name="Shape 256"/>
          <p:cNvSpPr/>
          <p:nvPr/>
        </p:nvSpPr>
        <p:spPr>
          <a:xfrm>
            <a:off x="6496485" y="4129441"/>
            <a:ext cx="547688" cy="547688"/>
          </a:xfrm>
          <a:prstGeom prst="ellipse">
            <a:avLst/>
          </a:prstGeom>
          <a:ln w="12700">
            <a:solidFill>
              <a:srgbClr val="C4D600"/>
            </a:solidFill>
            <a:miter lim="400000"/>
          </a:ln>
        </p:spPr>
        <p:txBody>
          <a:bodyPr lIns="26789" tIns="26789" rIns="26789" bIns="26789" anchor="ctr"/>
          <a:lstStyle/>
          <a:p>
            <a:pPr>
              <a:defRPr sz="2200">
                <a:solidFill>
                  <a:srgbClr val="FFFFFF"/>
                </a:solidFill>
              </a:defRPr>
            </a:pPr>
            <a:endParaRPr sz="1238">
              <a:solidFill>
                <a:srgbClr val="B9C800"/>
              </a:solidFill>
            </a:endParaRPr>
          </a:p>
        </p:txBody>
      </p:sp>
      <p:sp>
        <p:nvSpPr>
          <p:cNvPr id="50" name="Text Placeholder 20"/>
          <p:cNvSpPr>
            <a:spLocks noGrp="1"/>
          </p:cNvSpPr>
          <p:nvPr>
            <p:ph type="body" sz="quarter" idx="21" hasCustomPrompt="1"/>
          </p:nvPr>
        </p:nvSpPr>
        <p:spPr>
          <a:xfrm>
            <a:off x="982476" y="3319514"/>
            <a:ext cx="374307" cy="385041"/>
          </a:xfrm>
        </p:spPr>
        <p:txBody>
          <a:bodyPr anchor="ctr">
            <a:normAutofit/>
          </a:bodyPr>
          <a:lstStyle>
            <a:lvl1pPr marL="0" indent="0" algn="ctr">
              <a:buNone/>
              <a:defRPr sz="1744" b="0" i="0" baseline="0">
                <a:solidFill>
                  <a:srgbClr val="B9C800"/>
                </a:solidFill>
                <a:latin typeface="Bankia Light"/>
                <a:cs typeface="Bankia Light"/>
              </a:defRPr>
            </a:lvl1pPr>
          </a:lstStyle>
          <a:p>
            <a:pPr lvl="0"/>
            <a:r>
              <a:rPr lang="en-US" dirty="0"/>
              <a:t>#</a:t>
            </a:r>
          </a:p>
        </p:txBody>
      </p:sp>
      <p:sp>
        <p:nvSpPr>
          <p:cNvPr id="51" name="Text Placeholder 20"/>
          <p:cNvSpPr>
            <a:spLocks noGrp="1"/>
          </p:cNvSpPr>
          <p:nvPr>
            <p:ph type="body" sz="quarter" idx="17" hasCustomPrompt="1"/>
          </p:nvPr>
        </p:nvSpPr>
        <p:spPr>
          <a:xfrm>
            <a:off x="1567905" y="3220549"/>
            <a:ext cx="3938433" cy="836912"/>
          </a:xfrm>
        </p:spPr>
        <p:txBody>
          <a:bodyPr anchor="t">
            <a:normAutofit/>
          </a:bodyPr>
          <a:lstStyle>
            <a:lvl1pPr marL="0" indent="0">
              <a:buNone/>
              <a:defRPr sz="1406" b="1" i="0" baseline="0">
                <a:latin typeface="Bankia"/>
                <a:cs typeface="Bankia"/>
              </a:defRPr>
            </a:lvl1pPr>
          </a:lstStyle>
          <a:p>
            <a:pPr lvl="0"/>
            <a:r>
              <a:rPr lang="en-US" dirty="0" err="1"/>
              <a:t>Texto</a:t>
            </a:r>
            <a:r>
              <a:rPr lang="en-US" dirty="0"/>
              <a:t> </a:t>
            </a:r>
          </a:p>
        </p:txBody>
      </p:sp>
      <p:sp>
        <p:nvSpPr>
          <p:cNvPr id="52" name="Text Placeholder 20"/>
          <p:cNvSpPr>
            <a:spLocks noGrp="1"/>
          </p:cNvSpPr>
          <p:nvPr>
            <p:ph type="body" sz="quarter" idx="22" hasCustomPrompt="1"/>
          </p:nvPr>
        </p:nvSpPr>
        <p:spPr>
          <a:xfrm>
            <a:off x="6600113" y="3310948"/>
            <a:ext cx="374307" cy="385041"/>
          </a:xfrm>
        </p:spPr>
        <p:txBody>
          <a:bodyPr anchor="ctr">
            <a:normAutofit/>
          </a:bodyPr>
          <a:lstStyle>
            <a:lvl1pPr marL="0" indent="0" algn="ctr">
              <a:buNone/>
              <a:defRPr sz="1744" b="0" i="0" baseline="0">
                <a:solidFill>
                  <a:srgbClr val="B9C800"/>
                </a:solidFill>
                <a:latin typeface="Bankia Light"/>
                <a:cs typeface="Bankia Light"/>
              </a:defRPr>
            </a:lvl1pPr>
          </a:lstStyle>
          <a:p>
            <a:pPr lvl="0"/>
            <a:r>
              <a:rPr lang="en-US" dirty="0"/>
              <a:t>#</a:t>
            </a:r>
          </a:p>
        </p:txBody>
      </p:sp>
      <p:sp>
        <p:nvSpPr>
          <p:cNvPr id="53" name="Text Placeholder 20"/>
          <p:cNvSpPr>
            <a:spLocks noGrp="1"/>
          </p:cNvSpPr>
          <p:nvPr>
            <p:ph type="body" sz="quarter" idx="23" hasCustomPrompt="1"/>
          </p:nvPr>
        </p:nvSpPr>
        <p:spPr>
          <a:xfrm>
            <a:off x="7185541" y="3211984"/>
            <a:ext cx="3938433" cy="836912"/>
          </a:xfrm>
        </p:spPr>
        <p:txBody>
          <a:bodyPr anchor="t">
            <a:normAutofit/>
          </a:bodyPr>
          <a:lstStyle>
            <a:lvl1pPr marL="0" indent="0">
              <a:buNone/>
              <a:defRPr sz="1406" b="1" i="0" baseline="0">
                <a:latin typeface="Bankia"/>
                <a:cs typeface="Bankia"/>
              </a:defRPr>
            </a:lvl1pPr>
          </a:lstStyle>
          <a:p>
            <a:pPr lvl="0"/>
            <a:r>
              <a:rPr lang="en-US" dirty="0" err="1"/>
              <a:t>Texto</a:t>
            </a:r>
            <a:r>
              <a:rPr lang="en-US" dirty="0"/>
              <a:t> </a:t>
            </a:r>
          </a:p>
        </p:txBody>
      </p:sp>
      <p:sp>
        <p:nvSpPr>
          <p:cNvPr id="54" name="Text Placeholder 20"/>
          <p:cNvSpPr>
            <a:spLocks noGrp="1"/>
          </p:cNvSpPr>
          <p:nvPr>
            <p:ph type="body" sz="quarter" idx="24" hasCustomPrompt="1"/>
          </p:nvPr>
        </p:nvSpPr>
        <p:spPr>
          <a:xfrm>
            <a:off x="986959" y="4220895"/>
            <a:ext cx="374307" cy="385041"/>
          </a:xfrm>
        </p:spPr>
        <p:txBody>
          <a:bodyPr anchor="ctr">
            <a:normAutofit/>
          </a:bodyPr>
          <a:lstStyle>
            <a:lvl1pPr marL="0" indent="0" algn="ctr">
              <a:buNone/>
              <a:defRPr sz="1744" b="0" i="0" baseline="0">
                <a:solidFill>
                  <a:srgbClr val="B9C800"/>
                </a:solidFill>
                <a:latin typeface="Bankia Light"/>
                <a:cs typeface="Bankia Light"/>
              </a:defRPr>
            </a:lvl1pPr>
          </a:lstStyle>
          <a:p>
            <a:pPr lvl="0"/>
            <a:r>
              <a:rPr lang="en-US" dirty="0"/>
              <a:t>#</a:t>
            </a:r>
          </a:p>
        </p:txBody>
      </p:sp>
      <p:sp>
        <p:nvSpPr>
          <p:cNvPr id="55" name="Text Placeholder 20"/>
          <p:cNvSpPr>
            <a:spLocks noGrp="1"/>
          </p:cNvSpPr>
          <p:nvPr>
            <p:ph type="body" sz="quarter" idx="25" hasCustomPrompt="1"/>
          </p:nvPr>
        </p:nvSpPr>
        <p:spPr>
          <a:xfrm>
            <a:off x="1572388" y="4121930"/>
            <a:ext cx="3938433" cy="836912"/>
          </a:xfrm>
        </p:spPr>
        <p:txBody>
          <a:bodyPr anchor="t">
            <a:normAutofit/>
          </a:bodyPr>
          <a:lstStyle>
            <a:lvl1pPr marL="0" indent="0">
              <a:buNone/>
              <a:defRPr sz="1406" b="1" i="0" baseline="0">
                <a:latin typeface="Bankia"/>
                <a:cs typeface="Bankia"/>
              </a:defRPr>
            </a:lvl1pPr>
          </a:lstStyle>
          <a:p>
            <a:pPr lvl="0"/>
            <a:r>
              <a:rPr lang="en-US" dirty="0" err="1"/>
              <a:t>Texto</a:t>
            </a:r>
            <a:r>
              <a:rPr lang="en-US" dirty="0"/>
              <a:t> </a:t>
            </a:r>
          </a:p>
        </p:txBody>
      </p:sp>
      <p:sp>
        <p:nvSpPr>
          <p:cNvPr id="56" name="Text Placeholder 20"/>
          <p:cNvSpPr>
            <a:spLocks noGrp="1"/>
          </p:cNvSpPr>
          <p:nvPr>
            <p:ph type="body" sz="quarter" idx="26" hasCustomPrompt="1"/>
          </p:nvPr>
        </p:nvSpPr>
        <p:spPr>
          <a:xfrm>
            <a:off x="6604596" y="4230081"/>
            <a:ext cx="374307" cy="385041"/>
          </a:xfrm>
        </p:spPr>
        <p:txBody>
          <a:bodyPr anchor="ctr">
            <a:normAutofit/>
          </a:bodyPr>
          <a:lstStyle>
            <a:lvl1pPr marL="0" indent="0" algn="ctr">
              <a:buNone/>
              <a:defRPr sz="1744" b="0" i="0" baseline="0">
                <a:solidFill>
                  <a:srgbClr val="B9C800"/>
                </a:solidFill>
                <a:latin typeface="Bankia Light"/>
                <a:cs typeface="Bankia Light"/>
              </a:defRPr>
            </a:lvl1pPr>
          </a:lstStyle>
          <a:p>
            <a:pPr lvl="0"/>
            <a:r>
              <a:rPr lang="en-US" dirty="0"/>
              <a:t>#</a:t>
            </a:r>
          </a:p>
        </p:txBody>
      </p:sp>
      <p:sp>
        <p:nvSpPr>
          <p:cNvPr id="57" name="Text Placeholder 20"/>
          <p:cNvSpPr>
            <a:spLocks noGrp="1"/>
          </p:cNvSpPr>
          <p:nvPr>
            <p:ph type="body" sz="quarter" idx="27" hasCustomPrompt="1"/>
          </p:nvPr>
        </p:nvSpPr>
        <p:spPr>
          <a:xfrm>
            <a:off x="7190025" y="4131116"/>
            <a:ext cx="3938433" cy="836912"/>
          </a:xfrm>
        </p:spPr>
        <p:txBody>
          <a:bodyPr anchor="t">
            <a:normAutofit/>
          </a:bodyPr>
          <a:lstStyle>
            <a:lvl1pPr marL="0" indent="0">
              <a:buNone/>
              <a:defRPr sz="1406" b="1" i="0" baseline="0">
                <a:latin typeface="Bankia"/>
                <a:cs typeface="Bankia"/>
              </a:defRPr>
            </a:lvl1pPr>
          </a:lstStyle>
          <a:p>
            <a:pPr lvl="0"/>
            <a:r>
              <a:rPr lang="en-US" dirty="0" err="1"/>
              <a:t>Texto</a:t>
            </a:r>
            <a:r>
              <a:rPr lang="en-US" dirty="0"/>
              <a:t> </a:t>
            </a:r>
          </a:p>
        </p:txBody>
      </p:sp>
      <p:sp>
        <p:nvSpPr>
          <p:cNvPr id="58" name="Text Placeholder 20"/>
          <p:cNvSpPr>
            <a:spLocks noGrp="1"/>
          </p:cNvSpPr>
          <p:nvPr>
            <p:ph type="body" sz="quarter" idx="28" hasCustomPrompt="1"/>
          </p:nvPr>
        </p:nvSpPr>
        <p:spPr>
          <a:xfrm>
            <a:off x="982476" y="5141066"/>
            <a:ext cx="374307" cy="385041"/>
          </a:xfrm>
        </p:spPr>
        <p:txBody>
          <a:bodyPr anchor="ctr">
            <a:normAutofit/>
          </a:bodyPr>
          <a:lstStyle>
            <a:lvl1pPr marL="0" indent="0" algn="ctr">
              <a:buNone/>
              <a:defRPr sz="1744" b="0" i="0" baseline="0">
                <a:solidFill>
                  <a:srgbClr val="B9C800"/>
                </a:solidFill>
                <a:latin typeface="Bankia Light"/>
                <a:cs typeface="Bankia Light"/>
              </a:defRPr>
            </a:lvl1pPr>
          </a:lstStyle>
          <a:p>
            <a:pPr lvl="0"/>
            <a:r>
              <a:rPr lang="en-US" dirty="0"/>
              <a:t>#</a:t>
            </a:r>
          </a:p>
        </p:txBody>
      </p:sp>
      <p:sp>
        <p:nvSpPr>
          <p:cNvPr id="59" name="Text Placeholder 20"/>
          <p:cNvSpPr>
            <a:spLocks noGrp="1"/>
          </p:cNvSpPr>
          <p:nvPr>
            <p:ph type="body" sz="quarter" idx="29" hasCustomPrompt="1"/>
          </p:nvPr>
        </p:nvSpPr>
        <p:spPr>
          <a:xfrm>
            <a:off x="1567905" y="5042101"/>
            <a:ext cx="3938433" cy="836912"/>
          </a:xfrm>
        </p:spPr>
        <p:txBody>
          <a:bodyPr anchor="t">
            <a:normAutofit/>
          </a:bodyPr>
          <a:lstStyle>
            <a:lvl1pPr marL="0" indent="0">
              <a:buNone/>
              <a:defRPr sz="1406" b="1" i="0" baseline="0">
                <a:latin typeface="Bankia"/>
                <a:cs typeface="Bankia"/>
              </a:defRPr>
            </a:lvl1pPr>
          </a:lstStyle>
          <a:p>
            <a:pPr lvl="0"/>
            <a:r>
              <a:rPr lang="en-US" dirty="0" err="1"/>
              <a:t>Texto</a:t>
            </a:r>
            <a:r>
              <a:rPr lang="en-US" dirty="0"/>
              <a:t> </a:t>
            </a:r>
          </a:p>
        </p:txBody>
      </p:sp>
      <p:sp>
        <p:nvSpPr>
          <p:cNvPr id="60" name="Shape 256"/>
          <p:cNvSpPr/>
          <p:nvPr/>
        </p:nvSpPr>
        <p:spPr>
          <a:xfrm>
            <a:off x="6496485" y="5040425"/>
            <a:ext cx="547688" cy="547688"/>
          </a:xfrm>
          <a:prstGeom prst="ellipse">
            <a:avLst/>
          </a:prstGeom>
          <a:ln w="12700">
            <a:solidFill>
              <a:srgbClr val="C4D600"/>
            </a:solidFill>
            <a:miter lim="400000"/>
          </a:ln>
        </p:spPr>
        <p:txBody>
          <a:bodyPr lIns="26789" tIns="26789" rIns="26789" bIns="26789" anchor="ctr"/>
          <a:lstStyle/>
          <a:p>
            <a:pPr>
              <a:defRPr sz="2200">
                <a:solidFill>
                  <a:srgbClr val="FFFFFF"/>
                </a:solidFill>
              </a:defRPr>
            </a:pPr>
            <a:endParaRPr sz="1238">
              <a:solidFill>
                <a:srgbClr val="B9C800"/>
              </a:solidFill>
            </a:endParaRPr>
          </a:p>
        </p:txBody>
      </p:sp>
      <p:sp>
        <p:nvSpPr>
          <p:cNvPr id="61" name="Text Placeholder 20"/>
          <p:cNvSpPr>
            <a:spLocks noGrp="1"/>
          </p:cNvSpPr>
          <p:nvPr>
            <p:ph type="body" sz="quarter" idx="30" hasCustomPrompt="1"/>
          </p:nvPr>
        </p:nvSpPr>
        <p:spPr>
          <a:xfrm>
            <a:off x="6604596" y="5141066"/>
            <a:ext cx="374307" cy="385041"/>
          </a:xfrm>
        </p:spPr>
        <p:txBody>
          <a:bodyPr anchor="ctr">
            <a:normAutofit/>
          </a:bodyPr>
          <a:lstStyle>
            <a:lvl1pPr marL="0" indent="0" algn="ctr">
              <a:buNone/>
              <a:defRPr sz="1744" b="0" i="0" baseline="0">
                <a:solidFill>
                  <a:srgbClr val="B9C800"/>
                </a:solidFill>
                <a:latin typeface="Bankia Light"/>
                <a:cs typeface="Bankia Light"/>
              </a:defRPr>
            </a:lvl1pPr>
          </a:lstStyle>
          <a:p>
            <a:pPr lvl="0"/>
            <a:r>
              <a:rPr lang="en-US" dirty="0"/>
              <a:t>#</a:t>
            </a:r>
          </a:p>
        </p:txBody>
      </p:sp>
      <p:sp>
        <p:nvSpPr>
          <p:cNvPr id="62" name="Text Placeholder 20"/>
          <p:cNvSpPr>
            <a:spLocks noGrp="1"/>
          </p:cNvSpPr>
          <p:nvPr>
            <p:ph type="body" sz="quarter" idx="31" hasCustomPrompt="1"/>
          </p:nvPr>
        </p:nvSpPr>
        <p:spPr>
          <a:xfrm>
            <a:off x="7190025" y="5042101"/>
            <a:ext cx="3938433" cy="836912"/>
          </a:xfrm>
        </p:spPr>
        <p:txBody>
          <a:bodyPr anchor="t">
            <a:normAutofit/>
          </a:bodyPr>
          <a:lstStyle>
            <a:lvl1pPr marL="0" indent="0">
              <a:buNone/>
              <a:defRPr sz="1406" b="1" i="0" baseline="0">
                <a:latin typeface="Bankia"/>
                <a:cs typeface="Bankia"/>
              </a:defRPr>
            </a:lvl1pPr>
          </a:lstStyle>
          <a:p>
            <a:pPr lvl="0"/>
            <a:r>
              <a:rPr lang="en-US" dirty="0" err="1"/>
              <a:t>Texto</a:t>
            </a:r>
            <a:r>
              <a:rPr lang="en-US" dirty="0"/>
              <a:t> </a:t>
            </a:r>
          </a:p>
        </p:txBody>
      </p:sp>
      <p:sp>
        <p:nvSpPr>
          <p:cNvPr id="25" name="Marcador de número de diapositiva 1"/>
          <p:cNvSpPr>
            <a:spLocks noGrp="1"/>
          </p:cNvSpPr>
          <p:nvPr>
            <p:ph type="sldNum" sz="quarter" idx="4"/>
          </p:nvPr>
        </p:nvSpPr>
        <p:spPr>
          <a:xfrm>
            <a:off x="300692" y="6421717"/>
            <a:ext cx="895657" cy="293780"/>
          </a:xfrm>
          <a:prstGeom prst="rect">
            <a:avLst/>
          </a:prstGeom>
        </p:spPr>
        <p:txBody>
          <a:bodyPr vert="horz" lIns="91440" tIns="45720" rIns="91440" bIns="45720" rtlCol="0" anchor="ctr"/>
          <a:lstStyle>
            <a:lvl1pPr algn="l">
              <a:defRPr sz="788">
                <a:solidFill>
                  <a:schemeClr val="tx1">
                    <a:tint val="75000"/>
                  </a:schemeClr>
                </a:solidFill>
                <a:latin typeface="Bankia" charset="0"/>
                <a:ea typeface="Bankia" charset="0"/>
                <a:cs typeface="Bankia" charset="0"/>
              </a:defRPr>
            </a:lvl1pPr>
          </a:lstStyle>
          <a:p>
            <a:fld id="{8255E72A-942D-124D-9A97-ACC2EF1A0F41}" type="slidenum">
              <a:rPr lang="es-ES_tradnl" smtClean="0"/>
              <a:pPr/>
              <a:t>‹Nº›</a:t>
            </a:fld>
            <a:endParaRPr lang="es-ES_tradnl"/>
          </a:p>
        </p:txBody>
      </p:sp>
      <p:sp>
        <p:nvSpPr>
          <p:cNvPr id="24" name="Shape 1131"/>
          <p:cNvSpPr/>
          <p:nvPr userDrawn="1"/>
        </p:nvSpPr>
        <p:spPr>
          <a:xfrm>
            <a:off x="1937539" y="105120"/>
            <a:ext cx="142839" cy="202155"/>
          </a:xfrm>
          <a:prstGeom prst="rect">
            <a:avLst/>
          </a:prstGeom>
          <a:ln w="3175">
            <a:miter lim="400000"/>
          </a:ln>
          <a:extLst>
            <a:ext uri="{C572A759-6A51-4108-AA02-DFA0A04FC94B}">
              <ma14:wrappingTextBoxFlag xmlns="" xmlns:ma14="http://schemas.microsoft.com/office/mac/drawingml/2011/main" val="1"/>
            </a:ext>
          </a:extLst>
        </p:spPr>
        <p:txBody>
          <a:bodyPr wrap="square" lIns="26789" tIns="26789" rIns="26789" bIns="26789">
            <a:spAutoFit/>
          </a:bodyPr>
          <a:lstStyle/>
          <a:p>
            <a:pPr algn="l" defTabSz="257175">
              <a:lnSpc>
                <a:spcPct val="90000"/>
              </a:lnSpc>
              <a:spcBef>
                <a:spcPts val="1406"/>
              </a:spcBef>
              <a:defRPr sz="1900" cap="all" spc="-38">
                <a:solidFill>
                  <a:srgbClr val="39291A"/>
                </a:solidFill>
                <a:latin typeface="Bankia Light"/>
                <a:ea typeface="Bankia Light"/>
                <a:cs typeface="Bankia Light"/>
                <a:sym typeface="Bankia Light"/>
              </a:defRPr>
            </a:pPr>
            <a:r>
              <a:rPr sz="1069" cap="none" dirty="0"/>
              <a:t>|</a:t>
            </a:r>
          </a:p>
        </p:txBody>
      </p:sp>
      <p:sp>
        <p:nvSpPr>
          <p:cNvPr id="26" name="Shape 794"/>
          <p:cNvSpPr/>
          <p:nvPr userDrawn="1"/>
        </p:nvSpPr>
        <p:spPr>
          <a:xfrm>
            <a:off x="1" y="0"/>
            <a:ext cx="12192000" cy="396045"/>
          </a:xfrm>
          <a:prstGeom prst="rect">
            <a:avLst/>
          </a:prstGeom>
          <a:gradFill>
            <a:gsLst>
              <a:gs pos="0">
                <a:srgbClr val="D9E021">
                  <a:alpha val="80000"/>
                </a:srgbClr>
              </a:gs>
              <a:gs pos="15000">
                <a:srgbClr val="8CC63F">
                  <a:alpha val="80000"/>
                </a:srgbClr>
              </a:gs>
              <a:gs pos="50000">
                <a:srgbClr val="39B54A">
                  <a:alpha val="80000"/>
                </a:srgbClr>
              </a:gs>
              <a:gs pos="100000">
                <a:srgbClr val="006837">
                  <a:alpha val="80000"/>
                </a:srgb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sz="1350">
              <a:solidFill>
                <a:schemeClr val="lt1"/>
              </a:solidFill>
            </a:endParaRPr>
          </a:p>
        </p:txBody>
      </p:sp>
    </p:spTree>
    <p:extLst>
      <p:ext uri="{BB962C8B-B14F-4D97-AF65-F5344CB8AC3E}">
        <p14:creationId xmlns:p14="http://schemas.microsoft.com/office/powerpoint/2010/main" val="16250641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blanco">
    <p:spTree>
      <p:nvGrpSpPr>
        <p:cNvPr id="1" name=""/>
        <p:cNvGrpSpPr/>
        <p:nvPr/>
      </p:nvGrpSpPr>
      <p:grpSpPr>
        <a:xfrm>
          <a:off x="0" y="0"/>
          <a:ext cx="0" cy="0"/>
          <a:chOff x="0" y="0"/>
          <a:chExt cx="0" cy="0"/>
        </a:xfrm>
      </p:grpSpPr>
      <p:sp>
        <p:nvSpPr>
          <p:cNvPr id="7" name="Content Placeholder 5"/>
          <p:cNvSpPr>
            <a:spLocks noGrp="1"/>
          </p:cNvSpPr>
          <p:nvPr>
            <p:ph sz="quarter" idx="10" hasCustomPrompt="1"/>
          </p:nvPr>
        </p:nvSpPr>
        <p:spPr>
          <a:xfrm>
            <a:off x="197657" y="1600200"/>
            <a:ext cx="11676985" cy="4525566"/>
          </a:xfrm>
        </p:spPr>
        <p:txBody>
          <a:bodyPr/>
          <a:lstStyle>
            <a:lvl2pPr>
              <a:buClr>
                <a:srgbClr val="B9C800"/>
              </a:buClr>
              <a:defRPr/>
            </a:lvl2pPr>
          </a:lstStyle>
          <a:p>
            <a:pPr lvl="0"/>
            <a:r>
              <a:rPr lang="es-ES_tradnl" dirty="0"/>
              <a:t>Texto</a:t>
            </a:r>
          </a:p>
          <a:p>
            <a:pPr lvl="1"/>
            <a:r>
              <a:rPr lang="es-ES_tradnl" dirty="0"/>
              <a:t>Texto con </a:t>
            </a:r>
            <a:r>
              <a:rPr lang="es-ES_tradnl" dirty="0" err="1"/>
              <a:t>bullets</a:t>
            </a:r>
            <a:endParaRPr lang="es-ES_tradnl" dirty="0"/>
          </a:p>
        </p:txBody>
      </p:sp>
      <p:sp>
        <p:nvSpPr>
          <p:cNvPr id="6" name="Marcador de número de diapositiva 1"/>
          <p:cNvSpPr>
            <a:spLocks noGrp="1"/>
          </p:cNvSpPr>
          <p:nvPr>
            <p:ph type="sldNum" sz="quarter" idx="4"/>
          </p:nvPr>
        </p:nvSpPr>
        <p:spPr>
          <a:xfrm>
            <a:off x="300692" y="6421717"/>
            <a:ext cx="895657" cy="293780"/>
          </a:xfrm>
          <a:prstGeom prst="rect">
            <a:avLst/>
          </a:prstGeom>
        </p:spPr>
        <p:txBody>
          <a:bodyPr vert="horz" lIns="91440" tIns="45720" rIns="91440" bIns="45720" rtlCol="0" anchor="ctr"/>
          <a:lstStyle>
            <a:lvl1pPr algn="l">
              <a:defRPr sz="788">
                <a:solidFill>
                  <a:schemeClr val="tx1">
                    <a:tint val="75000"/>
                  </a:schemeClr>
                </a:solidFill>
                <a:latin typeface="Bankia" charset="0"/>
                <a:ea typeface="Bankia" charset="0"/>
                <a:cs typeface="Bankia" charset="0"/>
              </a:defRPr>
            </a:lvl1pPr>
          </a:lstStyle>
          <a:p>
            <a:fld id="{8255E72A-942D-124D-9A97-ACC2EF1A0F41}" type="slidenum">
              <a:rPr lang="es-ES_tradnl" smtClean="0"/>
              <a:pPr/>
              <a:t>‹Nº›</a:t>
            </a:fld>
            <a:endParaRPr lang="es-ES_tradnl"/>
          </a:p>
        </p:txBody>
      </p:sp>
      <p:sp>
        <p:nvSpPr>
          <p:cNvPr id="10" name="Shape 794"/>
          <p:cNvSpPr/>
          <p:nvPr/>
        </p:nvSpPr>
        <p:spPr>
          <a:xfrm>
            <a:off x="-18026" y="-28535"/>
            <a:ext cx="12236451" cy="1675337"/>
          </a:xfrm>
          <a:prstGeom prst="rect">
            <a:avLst/>
          </a:prstGeom>
          <a:solidFill>
            <a:srgbClr val="DCDEE0">
              <a:alpha val="11715"/>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11" name="Text Placeholder 20"/>
          <p:cNvSpPr>
            <a:spLocks noGrp="1"/>
          </p:cNvSpPr>
          <p:nvPr>
            <p:ph type="body" sz="quarter" idx="12" hasCustomPrompt="1"/>
          </p:nvPr>
        </p:nvSpPr>
        <p:spPr>
          <a:xfrm>
            <a:off x="209347" y="1061728"/>
            <a:ext cx="11665296" cy="487863"/>
          </a:xfrm>
        </p:spPr>
        <p:txBody>
          <a:bodyPr anchor="t">
            <a:normAutofit/>
          </a:bodyPr>
          <a:lstStyle>
            <a:lvl1pPr marL="0" indent="0">
              <a:buNone/>
              <a:defRPr sz="1350" b="0" i="0" baseline="0">
                <a:latin typeface="Bankia Light"/>
                <a:cs typeface="Bankia Light"/>
              </a:defRPr>
            </a:lvl1pPr>
          </a:lstStyle>
          <a:p>
            <a:pPr lvl="0"/>
            <a:r>
              <a:rPr lang="en-US" dirty="0" err="1"/>
              <a:t>Texto</a:t>
            </a:r>
            <a:r>
              <a:rPr lang="en-US" dirty="0"/>
              <a:t> </a:t>
            </a:r>
          </a:p>
        </p:txBody>
      </p:sp>
      <p:sp>
        <p:nvSpPr>
          <p:cNvPr id="12" name="Text Placeholder 17"/>
          <p:cNvSpPr>
            <a:spLocks noGrp="1"/>
          </p:cNvSpPr>
          <p:nvPr>
            <p:ph type="body" sz="quarter" idx="11" hasCustomPrompt="1"/>
          </p:nvPr>
        </p:nvSpPr>
        <p:spPr>
          <a:xfrm>
            <a:off x="209347" y="396045"/>
            <a:ext cx="11665296" cy="659202"/>
          </a:xfrm>
        </p:spPr>
        <p:txBody>
          <a:bodyPr anchor="b">
            <a:normAutofit/>
          </a:bodyPr>
          <a:lstStyle>
            <a:lvl1pPr marL="0" indent="0" algn="l" defTabSz="257149" rtl="0" eaLnBrk="1" latinLnBrk="0" hangingPunct="1">
              <a:spcBef>
                <a:spcPct val="0"/>
              </a:spcBef>
              <a:buNone/>
              <a:defRPr lang="en-US" sz="2475" b="0" i="0" kern="1200" dirty="0">
                <a:solidFill>
                  <a:srgbClr val="B9C800"/>
                </a:solidFill>
                <a:latin typeface="Bankia Light"/>
                <a:ea typeface="+mj-ea"/>
                <a:cs typeface="Bankia Light"/>
              </a:defRPr>
            </a:lvl1pPr>
          </a:lstStyle>
          <a:p>
            <a:pPr lvl="0"/>
            <a:r>
              <a:rPr lang="en-US" dirty="0" err="1"/>
              <a:t>Título</a:t>
            </a:r>
            <a:r>
              <a:rPr lang="en-US" dirty="0"/>
              <a:t> de la </a:t>
            </a:r>
            <a:r>
              <a:rPr lang="en-US" dirty="0" err="1"/>
              <a:t>diapositiva</a:t>
            </a:r>
            <a:endParaRPr lang="en-US" dirty="0"/>
          </a:p>
        </p:txBody>
      </p:sp>
      <p:sp>
        <p:nvSpPr>
          <p:cNvPr id="17" name="Shape 1131"/>
          <p:cNvSpPr/>
          <p:nvPr/>
        </p:nvSpPr>
        <p:spPr>
          <a:xfrm>
            <a:off x="1937539" y="105120"/>
            <a:ext cx="142839" cy="202155"/>
          </a:xfrm>
          <a:prstGeom prst="rect">
            <a:avLst/>
          </a:prstGeom>
          <a:ln w="3175">
            <a:miter lim="400000"/>
          </a:ln>
          <a:extLst>
            <a:ext uri="{C572A759-6A51-4108-AA02-DFA0A04FC94B}">
              <ma14:wrappingTextBoxFlag xmlns:ma14="http://schemas.microsoft.com/office/mac/drawingml/2011/main" xmlns="" val="1"/>
            </a:ext>
          </a:extLst>
        </p:spPr>
        <p:txBody>
          <a:bodyPr wrap="square" lIns="26789" tIns="26789" rIns="26789" bIns="26789">
            <a:spAutoFit/>
          </a:bodyPr>
          <a:lstStyle/>
          <a:p>
            <a:pPr algn="l" defTabSz="257175">
              <a:lnSpc>
                <a:spcPct val="90000"/>
              </a:lnSpc>
              <a:spcBef>
                <a:spcPts val="1406"/>
              </a:spcBef>
              <a:defRPr sz="1900" cap="all" spc="-38">
                <a:solidFill>
                  <a:srgbClr val="39291A"/>
                </a:solidFill>
                <a:latin typeface="Bankia Light"/>
                <a:ea typeface="Bankia Light"/>
                <a:cs typeface="Bankia Light"/>
                <a:sym typeface="Bankia Light"/>
              </a:defRPr>
            </a:pPr>
            <a:r>
              <a:rPr sz="1069" cap="none" dirty="0"/>
              <a:t>|</a:t>
            </a:r>
          </a:p>
        </p:txBody>
      </p:sp>
      <p:sp>
        <p:nvSpPr>
          <p:cNvPr id="18" name="Text Placeholder 23"/>
          <p:cNvSpPr>
            <a:spLocks noGrp="1"/>
          </p:cNvSpPr>
          <p:nvPr>
            <p:ph type="body" sz="quarter" idx="15" hasCustomPrompt="1"/>
          </p:nvPr>
        </p:nvSpPr>
        <p:spPr>
          <a:xfrm>
            <a:off x="207810" y="74073"/>
            <a:ext cx="1729729" cy="271463"/>
          </a:xfrm>
        </p:spPr>
        <p:txBody>
          <a:bodyPr anchor="ctr">
            <a:normAutofit/>
          </a:bodyPr>
          <a:lstStyle>
            <a:lvl1pPr marL="0" indent="0" algn="r">
              <a:buNone/>
              <a:defRPr sz="1069" b="1">
                <a:solidFill>
                  <a:srgbClr val="B9C800"/>
                </a:solidFill>
              </a:defRPr>
            </a:lvl1pPr>
          </a:lstStyle>
          <a:p>
            <a:pPr lvl="0"/>
            <a:r>
              <a:rPr lang="es-ES_tradnl" dirty="0"/>
              <a:t>TEXTO</a:t>
            </a:r>
            <a:endParaRPr lang="en-US" dirty="0"/>
          </a:p>
        </p:txBody>
      </p:sp>
      <p:sp>
        <p:nvSpPr>
          <p:cNvPr id="19" name="Text Placeholder 23"/>
          <p:cNvSpPr>
            <a:spLocks noGrp="1"/>
          </p:cNvSpPr>
          <p:nvPr>
            <p:ph type="body" sz="quarter" idx="16" hasCustomPrompt="1"/>
          </p:nvPr>
        </p:nvSpPr>
        <p:spPr>
          <a:xfrm>
            <a:off x="2080376" y="76970"/>
            <a:ext cx="9848272" cy="271463"/>
          </a:xfrm>
        </p:spPr>
        <p:txBody>
          <a:bodyPr anchor="ctr">
            <a:normAutofit/>
          </a:bodyPr>
          <a:lstStyle>
            <a:lvl1pPr marL="0" indent="0" algn="l">
              <a:buNone/>
              <a:defRPr sz="1069" b="0" i="0">
                <a:solidFill>
                  <a:schemeClr val="tx1"/>
                </a:solidFill>
                <a:latin typeface="Bankia Light"/>
                <a:cs typeface="Bankia Light"/>
              </a:defRPr>
            </a:lvl1pPr>
          </a:lstStyle>
          <a:p>
            <a:pPr lvl="0"/>
            <a:r>
              <a:rPr lang="es-ES_tradnl" dirty="0"/>
              <a:t>texto </a:t>
            </a:r>
            <a:endParaRPr lang="en-US" dirty="0"/>
          </a:p>
        </p:txBody>
      </p:sp>
    </p:spTree>
    <p:extLst>
      <p:ext uri="{BB962C8B-B14F-4D97-AF65-F5344CB8AC3E}">
        <p14:creationId xmlns:p14="http://schemas.microsoft.com/office/powerpoint/2010/main" val="36770930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op 4 - 2 temas">
    <p:spTree>
      <p:nvGrpSpPr>
        <p:cNvPr id="1" name=""/>
        <p:cNvGrpSpPr/>
        <p:nvPr/>
      </p:nvGrpSpPr>
      <p:grpSpPr>
        <a:xfrm>
          <a:off x="0" y="0"/>
          <a:ext cx="0" cy="0"/>
          <a:chOff x="0" y="0"/>
          <a:chExt cx="0" cy="0"/>
        </a:xfrm>
      </p:grpSpPr>
      <p:sp>
        <p:nvSpPr>
          <p:cNvPr id="10" name="Shape 510"/>
          <p:cNvSpPr/>
          <p:nvPr/>
        </p:nvSpPr>
        <p:spPr>
          <a:xfrm>
            <a:off x="1768636" y="2717484"/>
            <a:ext cx="8654728" cy="1"/>
          </a:xfrm>
          <a:prstGeom prst="line">
            <a:avLst/>
          </a:prstGeom>
          <a:ln w="12700">
            <a:solidFill>
              <a:srgbClr val="B9C800"/>
            </a:solidFill>
            <a:custDash>
              <a:ds d="200000" sp="200000"/>
            </a:custDash>
            <a:miter lim="400000"/>
          </a:ln>
        </p:spPr>
        <p:txBody>
          <a:bodyPr lIns="26789" tIns="26789" rIns="26789" bIns="26789" anchor="ctr"/>
          <a:lstStyle/>
          <a:p>
            <a:pPr>
              <a:defRPr sz="2200"/>
            </a:pPr>
            <a:endParaRPr sz="1238"/>
          </a:p>
        </p:txBody>
      </p:sp>
      <p:sp>
        <p:nvSpPr>
          <p:cNvPr id="14" name="Text Placeholder 17"/>
          <p:cNvSpPr>
            <a:spLocks noGrp="1"/>
          </p:cNvSpPr>
          <p:nvPr>
            <p:ph type="body" sz="quarter" idx="11" hasCustomPrompt="1"/>
          </p:nvPr>
        </p:nvSpPr>
        <p:spPr>
          <a:xfrm>
            <a:off x="1682376" y="1672821"/>
            <a:ext cx="1788369" cy="894644"/>
          </a:xfrm>
        </p:spPr>
        <p:txBody>
          <a:bodyPr anchor="ctr">
            <a:normAutofit/>
          </a:bodyPr>
          <a:lstStyle>
            <a:lvl1pPr marL="0" indent="0" algn="l">
              <a:buNone/>
              <a:defRPr sz="5625" b="0" i="0" u="none">
                <a:solidFill>
                  <a:srgbClr val="B9C800"/>
                </a:solidFill>
                <a:latin typeface="Bankia Medium"/>
                <a:cs typeface="Bankia Medium"/>
              </a:defRPr>
            </a:lvl1pPr>
          </a:lstStyle>
          <a:p>
            <a:pPr lvl="0"/>
            <a:r>
              <a:rPr lang="en-US" dirty="0"/>
              <a:t>#</a:t>
            </a:r>
          </a:p>
        </p:txBody>
      </p:sp>
      <p:sp>
        <p:nvSpPr>
          <p:cNvPr id="15" name="Text Placeholder 20"/>
          <p:cNvSpPr>
            <a:spLocks noGrp="1"/>
          </p:cNvSpPr>
          <p:nvPr>
            <p:ph type="body" sz="quarter" idx="12" hasCustomPrompt="1"/>
          </p:nvPr>
        </p:nvSpPr>
        <p:spPr>
          <a:xfrm>
            <a:off x="1682375" y="2951931"/>
            <a:ext cx="4016589" cy="816341"/>
          </a:xfrm>
        </p:spPr>
        <p:txBody>
          <a:bodyPr anchor="t">
            <a:normAutofit/>
          </a:bodyPr>
          <a:lstStyle>
            <a:lvl1pPr marL="0" indent="0">
              <a:buNone/>
              <a:defRPr sz="1631" b="0" i="0">
                <a:solidFill>
                  <a:schemeClr val="tx1"/>
                </a:solidFill>
                <a:latin typeface="Bankia"/>
                <a:cs typeface="Bankia"/>
              </a:defRPr>
            </a:lvl1pPr>
          </a:lstStyle>
          <a:p>
            <a:pPr lvl="0"/>
            <a:r>
              <a:rPr lang="en-US" dirty="0" err="1"/>
              <a:t>Título</a:t>
            </a:r>
            <a:endParaRPr lang="en-US" dirty="0"/>
          </a:p>
        </p:txBody>
      </p:sp>
      <p:sp>
        <p:nvSpPr>
          <p:cNvPr id="16" name="Text Placeholder 20"/>
          <p:cNvSpPr>
            <a:spLocks noGrp="1"/>
          </p:cNvSpPr>
          <p:nvPr>
            <p:ph type="body" sz="quarter" idx="13" hasCustomPrompt="1"/>
          </p:nvPr>
        </p:nvSpPr>
        <p:spPr>
          <a:xfrm>
            <a:off x="1682375" y="4112101"/>
            <a:ext cx="4016589" cy="1781178"/>
          </a:xfrm>
        </p:spPr>
        <p:txBody>
          <a:bodyPr anchor="t">
            <a:normAutofit/>
          </a:bodyPr>
          <a:lstStyle>
            <a:lvl1pPr marL="0" indent="0">
              <a:buNone/>
              <a:defRPr sz="1069" b="0" i="0" baseline="0">
                <a:latin typeface="Bankia Light"/>
                <a:cs typeface="Bankia Light"/>
              </a:defRPr>
            </a:lvl1pPr>
          </a:lstStyle>
          <a:p>
            <a:pPr lvl="0"/>
            <a:r>
              <a:rPr lang="en-US" dirty="0" err="1"/>
              <a:t>Texto</a:t>
            </a:r>
            <a:endParaRPr lang="en-US" dirty="0"/>
          </a:p>
        </p:txBody>
      </p:sp>
      <p:sp>
        <p:nvSpPr>
          <p:cNvPr id="20" name="Text Placeholder 17"/>
          <p:cNvSpPr>
            <a:spLocks noGrp="1"/>
          </p:cNvSpPr>
          <p:nvPr>
            <p:ph type="body" sz="quarter" idx="14" hasCustomPrompt="1"/>
          </p:nvPr>
        </p:nvSpPr>
        <p:spPr>
          <a:xfrm>
            <a:off x="6519562" y="1672821"/>
            <a:ext cx="1788369" cy="894644"/>
          </a:xfrm>
        </p:spPr>
        <p:txBody>
          <a:bodyPr anchor="ctr">
            <a:normAutofit/>
          </a:bodyPr>
          <a:lstStyle>
            <a:lvl1pPr marL="0" indent="0" algn="l">
              <a:buNone/>
              <a:defRPr sz="5625" b="0" i="0" u="none">
                <a:solidFill>
                  <a:srgbClr val="B9C800"/>
                </a:solidFill>
                <a:latin typeface="Bankia Medium"/>
                <a:cs typeface="Bankia Medium"/>
              </a:defRPr>
            </a:lvl1pPr>
          </a:lstStyle>
          <a:p>
            <a:pPr lvl="0"/>
            <a:r>
              <a:rPr lang="en-US" dirty="0"/>
              <a:t>#</a:t>
            </a:r>
          </a:p>
        </p:txBody>
      </p:sp>
      <p:sp>
        <p:nvSpPr>
          <p:cNvPr id="21" name="Text Placeholder 20"/>
          <p:cNvSpPr>
            <a:spLocks noGrp="1"/>
          </p:cNvSpPr>
          <p:nvPr>
            <p:ph type="body" sz="quarter" idx="15" hasCustomPrompt="1"/>
          </p:nvPr>
        </p:nvSpPr>
        <p:spPr>
          <a:xfrm>
            <a:off x="6519562" y="2951931"/>
            <a:ext cx="4016589" cy="816341"/>
          </a:xfrm>
        </p:spPr>
        <p:txBody>
          <a:bodyPr anchor="t">
            <a:normAutofit/>
          </a:bodyPr>
          <a:lstStyle>
            <a:lvl1pPr marL="0" indent="0">
              <a:buNone/>
              <a:defRPr sz="1631" b="0" i="0">
                <a:solidFill>
                  <a:schemeClr val="tx1"/>
                </a:solidFill>
                <a:latin typeface="Bankia"/>
                <a:cs typeface="Bankia"/>
              </a:defRPr>
            </a:lvl1pPr>
          </a:lstStyle>
          <a:p>
            <a:pPr lvl="0"/>
            <a:r>
              <a:rPr lang="en-US" dirty="0" err="1"/>
              <a:t>Título</a:t>
            </a:r>
            <a:endParaRPr lang="en-US" dirty="0"/>
          </a:p>
        </p:txBody>
      </p:sp>
      <p:sp>
        <p:nvSpPr>
          <p:cNvPr id="22" name="Text Placeholder 20"/>
          <p:cNvSpPr>
            <a:spLocks noGrp="1"/>
          </p:cNvSpPr>
          <p:nvPr>
            <p:ph type="body" sz="quarter" idx="16" hasCustomPrompt="1"/>
          </p:nvPr>
        </p:nvSpPr>
        <p:spPr>
          <a:xfrm>
            <a:off x="6519562" y="4112101"/>
            <a:ext cx="4016589" cy="1781178"/>
          </a:xfrm>
        </p:spPr>
        <p:txBody>
          <a:bodyPr anchor="t">
            <a:normAutofit/>
          </a:bodyPr>
          <a:lstStyle>
            <a:lvl1pPr marL="0" indent="0">
              <a:buNone/>
              <a:defRPr sz="1069" b="0" i="0" baseline="0">
                <a:latin typeface="Bankia Light"/>
                <a:cs typeface="Bankia Light"/>
              </a:defRPr>
            </a:lvl1pPr>
          </a:lstStyle>
          <a:p>
            <a:pPr lvl="0"/>
            <a:r>
              <a:rPr lang="en-US" dirty="0" err="1"/>
              <a:t>Texto</a:t>
            </a:r>
            <a:endParaRPr lang="en-US" dirty="0"/>
          </a:p>
        </p:txBody>
      </p:sp>
      <p:sp>
        <p:nvSpPr>
          <p:cNvPr id="12" name="Marcador de número de diapositiva 1"/>
          <p:cNvSpPr>
            <a:spLocks noGrp="1"/>
          </p:cNvSpPr>
          <p:nvPr>
            <p:ph type="sldNum" sz="quarter" idx="4"/>
          </p:nvPr>
        </p:nvSpPr>
        <p:spPr>
          <a:xfrm>
            <a:off x="300692" y="6421717"/>
            <a:ext cx="895657" cy="293780"/>
          </a:xfrm>
          <a:prstGeom prst="rect">
            <a:avLst/>
          </a:prstGeom>
        </p:spPr>
        <p:txBody>
          <a:bodyPr vert="horz" lIns="91440" tIns="45720" rIns="91440" bIns="45720" rtlCol="0" anchor="ctr"/>
          <a:lstStyle>
            <a:lvl1pPr algn="l">
              <a:defRPr sz="788">
                <a:solidFill>
                  <a:schemeClr val="tx1">
                    <a:tint val="75000"/>
                  </a:schemeClr>
                </a:solidFill>
                <a:latin typeface="Bankia" charset="0"/>
                <a:ea typeface="Bankia" charset="0"/>
                <a:cs typeface="Bankia" charset="0"/>
              </a:defRPr>
            </a:lvl1pPr>
          </a:lstStyle>
          <a:p>
            <a:fld id="{8255E72A-942D-124D-9A97-ACC2EF1A0F41}" type="slidenum">
              <a:rPr lang="es-ES_tradnl" smtClean="0"/>
              <a:pPr/>
              <a:t>‹Nº›</a:t>
            </a:fld>
            <a:endParaRPr lang="es-ES_tradnl"/>
          </a:p>
        </p:txBody>
      </p:sp>
    </p:spTree>
    <p:extLst>
      <p:ext uri="{BB962C8B-B14F-4D97-AF65-F5344CB8AC3E}">
        <p14:creationId xmlns:p14="http://schemas.microsoft.com/office/powerpoint/2010/main" val="309105622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op 4 - 3 temas">
    <p:spTree>
      <p:nvGrpSpPr>
        <p:cNvPr id="1" name=""/>
        <p:cNvGrpSpPr/>
        <p:nvPr/>
      </p:nvGrpSpPr>
      <p:grpSpPr>
        <a:xfrm>
          <a:off x="0" y="0"/>
          <a:ext cx="0" cy="0"/>
          <a:chOff x="0" y="0"/>
          <a:chExt cx="0" cy="0"/>
        </a:xfrm>
      </p:grpSpPr>
      <p:sp>
        <p:nvSpPr>
          <p:cNvPr id="13" name="Shape 525"/>
          <p:cNvSpPr/>
          <p:nvPr/>
        </p:nvSpPr>
        <p:spPr>
          <a:xfrm>
            <a:off x="1938139" y="2717484"/>
            <a:ext cx="8315723" cy="1"/>
          </a:xfrm>
          <a:prstGeom prst="line">
            <a:avLst/>
          </a:prstGeom>
          <a:ln w="12700">
            <a:solidFill>
              <a:srgbClr val="B9C800"/>
            </a:solidFill>
            <a:custDash>
              <a:ds d="200000" sp="200000"/>
            </a:custDash>
            <a:miter lim="400000"/>
          </a:ln>
        </p:spPr>
        <p:txBody>
          <a:bodyPr lIns="26789" tIns="26789" rIns="26789" bIns="26789" anchor="ctr"/>
          <a:lstStyle/>
          <a:p>
            <a:pPr>
              <a:defRPr sz="2200"/>
            </a:pPr>
            <a:endParaRPr sz="1238"/>
          </a:p>
        </p:txBody>
      </p:sp>
      <p:sp>
        <p:nvSpPr>
          <p:cNvPr id="17" name="Text Placeholder 17"/>
          <p:cNvSpPr>
            <a:spLocks noGrp="1"/>
          </p:cNvSpPr>
          <p:nvPr>
            <p:ph type="body" sz="quarter" idx="11" hasCustomPrompt="1"/>
          </p:nvPr>
        </p:nvSpPr>
        <p:spPr>
          <a:xfrm>
            <a:off x="1924521" y="1672821"/>
            <a:ext cx="1788369" cy="894644"/>
          </a:xfrm>
        </p:spPr>
        <p:txBody>
          <a:bodyPr anchor="ctr">
            <a:normAutofit/>
          </a:bodyPr>
          <a:lstStyle>
            <a:lvl1pPr marL="0" indent="0" algn="l">
              <a:buNone/>
              <a:defRPr sz="5625" b="0" i="0" u="none">
                <a:solidFill>
                  <a:srgbClr val="B9C800"/>
                </a:solidFill>
                <a:latin typeface="Bankia Medium"/>
                <a:cs typeface="Bankia Medium"/>
              </a:defRPr>
            </a:lvl1pPr>
          </a:lstStyle>
          <a:p>
            <a:pPr lvl="0"/>
            <a:r>
              <a:rPr lang="en-US" dirty="0"/>
              <a:t>#</a:t>
            </a:r>
          </a:p>
        </p:txBody>
      </p:sp>
      <p:sp>
        <p:nvSpPr>
          <p:cNvPr id="18" name="Text Placeholder 20"/>
          <p:cNvSpPr>
            <a:spLocks noGrp="1"/>
          </p:cNvSpPr>
          <p:nvPr>
            <p:ph type="body" sz="quarter" idx="12" hasCustomPrompt="1"/>
          </p:nvPr>
        </p:nvSpPr>
        <p:spPr>
          <a:xfrm>
            <a:off x="1924520" y="2951931"/>
            <a:ext cx="2433491" cy="816341"/>
          </a:xfrm>
        </p:spPr>
        <p:txBody>
          <a:bodyPr anchor="t">
            <a:normAutofit/>
          </a:bodyPr>
          <a:lstStyle>
            <a:lvl1pPr marL="0" indent="0">
              <a:buNone/>
              <a:defRPr sz="1631" b="0" i="0">
                <a:solidFill>
                  <a:schemeClr val="tx1"/>
                </a:solidFill>
                <a:latin typeface="Bankia"/>
                <a:cs typeface="Bankia"/>
              </a:defRPr>
            </a:lvl1pPr>
          </a:lstStyle>
          <a:p>
            <a:pPr lvl="0"/>
            <a:r>
              <a:rPr lang="en-US" dirty="0" err="1"/>
              <a:t>Título</a:t>
            </a:r>
            <a:endParaRPr lang="en-US" dirty="0"/>
          </a:p>
        </p:txBody>
      </p:sp>
      <p:sp>
        <p:nvSpPr>
          <p:cNvPr id="19" name="Text Placeholder 20"/>
          <p:cNvSpPr>
            <a:spLocks noGrp="1"/>
          </p:cNvSpPr>
          <p:nvPr>
            <p:ph type="body" sz="quarter" idx="13" hasCustomPrompt="1"/>
          </p:nvPr>
        </p:nvSpPr>
        <p:spPr>
          <a:xfrm>
            <a:off x="1924520" y="4112101"/>
            <a:ext cx="2433491" cy="1781178"/>
          </a:xfrm>
        </p:spPr>
        <p:txBody>
          <a:bodyPr anchor="t">
            <a:normAutofit/>
          </a:bodyPr>
          <a:lstStyle>
            <a:lvl1pPr marL="0" indent="0">
              <a:buNone/>
              <a:defRPr sz="1069" b="0" i="0" baseline="0">
                <a:latin typeface="Bankia Light"/>
                <a:cs typeface="Bankia Light"/>
              </a:defRPr>
            </a:lvl1pPr>
          </a:lstStyle>
          <a:p>
            <a:pPr lvl="0"/>
            <a:r>
              <a:rPr lang="en-US" dirty="0" err="1"/>
              <a:t>Texto</a:t>
            </a:r>
            <a:endParaRPr lang="en-US" dirty="0"/>
          </a:p>
        </p:txBody>
      </p:sp>
      <p:sp>
        <p:nvSpPr>
          <p:cNvPr id="23" name="Text Placeholder 17"/>
          <p:cNvSpPr>
            <a:spLocks noGrp="1"/>
          </p:cNvSpPr>
          <p:nvPr>
            <p:ph type="body" sz="quarter" idx="14" hasCustomPrompt="1"/>
          </p:nvPr>
        </p:nvSpPr>
        <p:spPr>
          <a:xfrm>
            <a:off x="4960741" y="1672821"/>
            <a:ext cx="1788369" cy="894644"/>
          </a:xfrm>
        </p:spPr>
        <p:txBody>
          <a:bodyPr anchor="ctr">
            <a:normAutofit/>
          </a:bodyPr>
          <a:lstStyle>
            <a:lvl1pPr marL="0" indent="0" algn="l">
              <a:buNone/>
              <a:defRPr sz="5625" b="0" i="0" u="none">
                <a:solidFill>
                  <a:srgbClr val="B9C800"/>
                </a:solidFill>
                <a:latin typeface="Bankia Medium"/>
                <a:cs typeface="Bankia Medium"/>
              </a:defRPr>
            </a:lvl1pPr>
          </a:lstStyle>
          <a:p>
            <a:pPr lvl="0"/>
            <a:r>
              <a:rPr lang="en-US" dirty="0"/>
              <a:t>#</a:t>
            </a:r>
          </a:p>
        </p:txBody>
      </p:sp>
      <p:sp>
        <p:nvSpPr>
          <p:cNvPr id="24" name="Text Placeholder 20"/>
          <p:cNvSpPr>
            <a:spLocks noGrp="1"/>
          </p:cNvSpPr>
          <p:nvPr>
            <p:ph type="body" sz="quarter" idx="15" hasCustomPrompt="1"/>
          </p:nvPr>
        </p:nvSpPr>
        <p:spPr>
          <a:xfrm>
            <a:off x="4960739" y="2951931"/>
            <a:ext cx="2433491" cy="816341"/>
          </a:xfrm>
        </p:spPr>
        <p:txBody>
          <a:bodyPr anchor="t">
            <a:normAutofit/>
          </a:bodyPr>
          <a:lstStyle>
            <a:lvl1pPr marL="0" indent="0">
              <a:buNone/>
              <a:defRPr sz="1631" b="0" i="0">
                <a:solidFill>
                  <a:schemeClr val="tx1"/>
                </a:solidFill>
                <a:latin typeface="Bankia"/>
                <a:cs typeface="Bankia"/>
              </a:defRPr>
            </a:lvl1pPr>
          </a:lstStyle>
          <a:p>
            <a:pPr lvl="0"/>
            <a:r>
              <a:rPr lang="en-US" dirty="0" err="1"/>
              <a:t>Título</a:t>
            </a:r>
            <a:endParaRPr lang="en-US" dirty="0"/>
          </a:p>
        </p:txBody>
      </p:sp>
      <p:sp>
        <p:nvSpPr>
          <p:cNvPr id="25" name="Text Placeholder 20"/>
          <p:cNvSpPr>
            <a:spLocks noGrp="1"/>
          </p:cNvSpPr>
          <p:nvPr>
            <p:ph type="body" sz="quarter" idx="16" hasCustomPrompt="1"/>
          </p:nvPr>
        </p:nvSpPr>
        <p:spPr>
          <a:xfrm>
            <a:off x="4960739" y="4112101"/>
            <a:ext cx="2433491" cy="1781178"/>
          </a:xfrm>
        </p:spPr>
        <p:txBody>
          <a:bodyPr anchor="t">
            <a:normAutofit/>
          </a:bodyPr>
          <a:lstStyle>
            <a:lvl1pPr marL="0" indent="0">
              <a:buNone/>
              <a:defRPr sz="1069" b="0" i="0" baseline="0">
                <a:latin typeface="Bankia Light"/>
                <a:cs typeface="Bankia Light"/>
              </a:defRPr>
            </a:lvl1pPr>
          </a:lstStyle>
          <a:p>
            <a:pPr lvl="0"/>
            <a:r>
              <a:rPr lang="en-US" dirty="0" err="1"/>
              <a:t>Texto</a:t>
            </a:r>
            <a:endParaRPr lang="en-US" dirty="0"/>
          </a:p>
        </p:txBody>
      </p:sp>
      <p:sp>
        <p:nvSpPr>
          <p:cNvPr id="29" name="Text Placeholder 17"/>
          <p:cNvSpPr>
            <a:spLocks noGrp="1"/>
          </p:cNvSpPr>
          <p:nvPr>
            <p:ph type="body" sz="quarter" idx="17" hasCustomPrompt="1"/>
          </p:nvPr>
        </p:nvSpPr>
        <p:spPr>
          <a:xfrm>
            <a:off x="8011101" y="1672821"/>
            <a:ext cx="1788369" cy="894644"/>
          </a:xfrm>
        </p:spPr>
        <p:txBody>
          <a:bodyPr anchor="ctr">
            <a:normAutofit/>
          </a:bodyPr>
          <a:lstStyle>
            <a:lvl1pPr marL="0" indent="0" algn="l">
              <a:buNone/>
              <a:defRPr sz="5625" b="0" i="0" u="none">
                <a:solidFill>
                  <a:srgbClr val="B9C800"/>
                </a:solidFill>
                <a:latin typeface="Bankia Medium"/>
                <a:cs typeface="Bankia Medium"/>
              </a:defRPr>
            </a:lvl1pPr>
          </a:lstStyle>
          <a:p>
            <a:pPr lvl="0"/>
            <a:r>
              <a:rPr lang="en-US" dirty="0"/>
              <a:t>#</a:t>
            </a:r>
          </a:p>
        </p:txBody>
      </p:sp>
      <p:sp>
        <p:nvSpPr>
          <p:cNvPr id="30" name="Text Placeholder 20"/>
          <p:cNvSpPr>
            <a:spLocks noGrp="1"/>
          </p:cNvSpPr>
          <p:nvPr>
            <p:ph type="body" sz="quarter" idx="18" hasCustomPrompt="1"/>
          </p:nvPr>
        </p:nvSpPr>
        <p:spPr>
          <a:xfrm>
            <a:off x="8011099" y="2951931"/>
            <a:ext cx="2433491" cy="816341"/>
          </a:xfrm>
        </p:spPr>
        <p:txBody>
          <a:bodyPr anchor="t">
            <a:normAutofit/>
          </a:bodyPr>
          <a:lstStyle>
            <a:lvl1pPr marL="0" indent="0">
              <a:buNone/>
              <a:defRPr sz="1631" b="0" i="0">
                <a:solidFill>
                  <a:schemeClr val="tx1"/>
                </a:solidFill>
                <a:latin typeface="Bankia"/>
                <a:cs typeface="Bankia"/>
              </a:defRPr>
            </a:lvl1pPr>
          </a:lstStyle>
          <a:p>
            <a:pPr lvl="0"/>
            <a:r>
              <a:rPr lang="en-US" dirty="0" err="1"/>
              <a:t>Título</a:t>
            </a:r>
            <a:endParaRPr lang="en-US" dirty="0"/>
          </a:p>
        </p:txBody>
      </p:sp>
      <p:sp>
        <p:nvSpPr>
          <p:cNvPr id="31" name="Text Placeholder 20"/>
          <p:cNvSpPr>
            <a:spLocks noGrp="1"/>
          </p:cNvSpPr>
          <p:nvPr>
            <p:ph type="body" sz="quarter" idx="19" hasCustomPrompt="1"/>
          </p:nvPr>
        </p:nvSpPr>
        <p:spPr>
          <a:xfrm>
            <a:off x="8011099" y="4112101"/>
            <a:ext cx="2433491" cy="1781178"/>
          </a:xfrm>
        </p:spPr>
        <p:txBody>
          <a:bodyPr anchor="t">
            <a:normAutofit/>
          </a:bodyPr>
          <a:lstStyle>
            <a:lvl1pPr marL="0" indent="0">
              <a:buNone/>
              <a:defRPr sz="1069" b="0" i="0" baseline="0">
                <a:latin typeface="Bankia Light"/>
                <a:cs typeface="Bankia Light"/>
              </a:defRPr>
            </a:lvl1pPr>
          </a:lstStyle>
          <a:p>
            <a:pPr lvl="0"/>
            <a:r>
              <a:rPr lang="en-US" dirty="0" err="1"/>
              <a:t>Texto</a:t>
            </a:r>
            <a:endParaRPr lang="en-US" dirty="0"/>
          </a:p>
        </p:txBody>
      </p:sp>
      <p:sp>
        <p:nvSpPr>
          <p:cNvPr id="15" name="Marcador de número de diapositiva 1"/>
          <p:cNvSpPr>
            <a:spLocks noGrp="1"/>
          </p:cNvSpPr>
          <p:nvPr>
            <p:ph type="sldNum" sz="quarter" idx="4"/>
          </p:nvPr>
        </p:nvSpPr>
        <p:spPr>
          <a:xfrm>
            <a:off x="300692" y="6421717"/>
            <a:ext cx="895657" cy="293780"/>
          </a:xfrm>
          <a:prstGeom prst="rect">
            <a:avLst/>
          </a:prstGeom>
        </p:spPr>
        <p:txBody>
          <a:bodyPr vert="horz" lIns="91440" tIns="45720" rIns="91440" bIns="45720" rtlCol="0" anchor="ctr"/>
          <a:lstStyle>
            <a:lvl1pPr algn="l">
              <a:defRPr sz="788">
                <a:solidFill>
                  <a:schemeClr val="tx1">
                    <a:tint val="75000"/>
                  </a:schemeClr>
                </a:solidFill>
                <a:latin typeface="Bankia" charset="0"/>
                <a:ea typeface="Bankia" charset="0"/>
                <a:cs typeface="Bankia" charset="0"/>
              </a:defRPr>
            </a:lvl1pPr>
          </a:lstStyle>
          <a:p>
            <a:fld id="{8255E72A-942D-124D-9A97-ACC2EF1A0F41}" type="slidenum">
              <a:rPr lang="es-ES_tradnl" smtClean="0"/>
              <a:pPr/>
              <a:t>‹Nº›</a:t>
            </a:fld>
            <a:endParaRPr lang="es-ES_tradnl"/>
          </a:p>
        </p:txBody>
      </p:sp>
    </p:spTree>
    <p:extLst>
      <p:ext uri="{BB962C8B-B14F-4D97-AF65-F5344CB8AC3E}">
        <p14:creationId xmlns:p14="http://schemas.microsoft.com/office/powerpoint/2010/main" val="112233131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p 4 - 4 temas">
    <p:spTree>
      <p:nvGrpSpPr>
        <p:cNvPr id="1" name=""/>
        <p:cNvGrpSpPr/>
        <p:nvPr/>
      </p:nvGrpSpPr>
      <p:grpSpPr>
        <a:xfrm>
          <a:off x="0" y="0"/>
          <a:ext cx="0" cy="0"/>
          <a:chOff x="0" y="0"/>
          <a:chExt cx="0" cy="0"/>
        </a:xfrm>
      </p:grpSpPr>
      <p:sp>
        <p:nvSpPr>
          <p:cNvPr id="16" name="Shape 543"/>
          <p:cNvSpPr/>
          <p:nvPr/>
        </p:nvSpPr>
        <p:spPr>
          <a:xfrm>
            <a:off x="1397733" y="2552383"/>
            <a:ext cx="9396537" cy="1"/>
          </a:xfrm>
          <a:prstGeom prst="line">
            <a:avLst/>
          </a:prstGeom>
          <a:ln w="12700">
            <a:solidFill>
              <a:srgbClr val="B9C800"/>
            </a:solidFill>
            <a:custDash>
              <a:ds d="200000" sp="200000"/>
            </a:custDash>
            <a:miter lim="400000"/>
          </a:ln>
        </p:spPr>
        <p:txBody>
          <a:bodyPr lIns="26789" tIns="26789" rIns="26789" bIns="26789" anchor="ctr"/>
          <a:lstStyle/>
          <a:p>
            <a:pPr>
              <a:defRPr sz="2200"/>
            </a:pPr>
            <a:endParaRPr sz="1238"/>
          </a:p>
        </p:txBody>
      </p:sp>
      <p:sp>
        <p:nvSpPr>
          <p:cNvPr id="20" name="Text Placeholder 17"/>
          <p:cNvSpPr>
            <a:spLocks noGrp="1"/>
          </p:cNvSpPr>
          <p:nvPr>
            <p:ph type="body" sz="quarter" idx="17" hasCustomPrompt="1"/>
          </p:nvPr>
        </p:nvSpPr>
        <p:spPr>
          <a:xfrm>
            <a:off x="1392187" y="1543653"/>
            <a:ext cx="1448983" cy="894644"/>
          </a:xfrm>
        </p:spPr>
        <p:txBody>
          <a:bodyPr anchor="ctr">
            <a:normAutofit/>
          </a:bodyPr>
          <a:lstStyle>
            <a:lvl1pPr marL="0" indent="0" algn="l">
              <a:buNone/>
              <a:defRPr sz="5625" b="0" i="0" u="none">
                <a:solidFill>
                  <a:srgbClr val="B9C800"/>
                </a:solidFill>
                <a:latin typeface="Bankia Medium"/>
                <a:cs typeface="Bankia Medium"/>
              </a:defRPr>
            </a:lvl1pPr>
          </a:lstStyle>
          <a:p>
            <a:pPr lvl="0"/>
            <a:r>
              <a:rPr lang="en-US" dirty="0"/>
              <a:t>#</a:t>
            </a:r>
          </a:p>
        </p:txBody>
      </p:sp>
      <p:sp>
        <p:nvSpPr>
          <p:cNvPr id="21" name="Text Placeholder 20"/>
          <p:cNvSpPr>
            <a:spLocks noGrp="1"/>
          </p:cNvSpPr>
          <p:nvPr>
            <p:ph type="body" sz="quarter" idx="18" hasCustomPrompt="1"/>
          </p:nvPr>
        </p:nvSpPr>
        <p:spPr>
          <a:xfrm>
            <a:off x="1392187" y="2822763"/>
            <a:ext cx="1971675" cy="816341"/>
          </a:xfrm>
        </p:spPr>
        <p:txBody>
          <a:bodyPr anchor="t">
            <a:normAutofit/>
          </a:bodyPr>
          <a:lstStyle>
            <a:lvl1pPr marL="0" indent="0">
              <a:buNone/>
              <a:defRPr sz="1631" b="0" i="0">
                <a:solidFill>
                  <a:schemeClr val="tx1"/>
                </a:solidFill>
                <a:latin typeface="Bankia"/>
                <a:cs typeface="Bankia"/>
              </a:defRPr>
            </a:lvl1pPr>
          </a:lstStyle>
          <a:p>
            <a:pPr lvl="0"/>
            <a:r>
              <a:rPr lang="en-US" dirty="0" err="1"/>
              <a:t>Título</a:t>
            </a:r>
            <a:endParaRPr lang="en-US" dirty="0"/>
          </a:p>
        </p:txBody>
      </p:sp>
      <p:sp>
        <p:nvSpPr>
          <p:cNvPr id="22" name="Text Placeholder 20"/>
          <p:cNvSpPr>
            <a:spLocks noGrp="1"/>
          </p:cNvSpPr>
          <p:nvPr>
            <p:ph type="body" sz="quarter" idx="19" hasCustomPrompt="1"/>
          </p:nvPr>
        </p:nvSpPr>
        <p:spPr>
          <a:xfrm>
            <a:off x="1392187" y="3982933"/>
            <a:ext cx="1971675" cy="1781178"/>
          </a:xfrm>
        </p:spPr>
        <p:txBody>
          <a:bodyPr anchor="t">
            <a:normAutofit/>
          </a:bodyPr>
          <a:lstStyle>
            <a:lvl1pPr marL="0" indent="0">
              <a:buNone/>
              <a:defRPr sz="1069" b="0" i="0" baseline="0">
                <a:latin typeface="Bankia Light"/>
                <a:cs typeface="Bankia Light"/>
              </a:defRPr>
            </a:lvl1pPr>
          </a:lstStyle>
          <a:p>
            <a:pPr lvl="0"/>
            <a:r>
              <a:rPr lang="en-US" dirty="0" err="1"/>
              <a:t>Texto</a:t>
            </a:r>
            <a:endParaRPr lang="en-US" dirty="0"/>
          </a:p>
        </p:txBody>
      </p:sp>
      <p:sp>
        <p:nvSpPr>
          <p:cNvPr id="26" name="Text Placeholder 17"/>
          <p:cNvSpPr>
            <a:spLocks noGrp="1"/>
          </p:cNvSpPr>
          <p:nvPr>
            <p:ph type="body" sz="quarter" idx="20" hasCustomPrompt="1"/>
          </p:nvPr>
        </p:nvSpPr>
        <p:spPr>
          <a:xfrm>
            <a:off x="3866419" y="1543653"/>
            <a:ext cx="1448983" cy="894644"/>
          </a:xfrm>
        </p:spPr>
        <p:txBody>
          <a:bodyPr anchor="ctr">
            <a:normAutofit/>
          </a:bodyPr>
          <a:lstStyle>
            <a:lvl1pPr marL="0" indent="0" algn="l">
              <a:buNone/>
              <a:defRPr sz="5625" b="0" i="0" u="none">
                <a:solidFill>
                  <a:srgbClr val="B9C800"/>
                </a:solidFill>
                <a:latin typeface="Bankia Medium"/>
                <a:cs typeface="Bankia Medium"/>
              </a:defRPr>
            </a:lvl1pPr>
          </a:lstStyle>
          <a:p>
            <a:pPr lvl="0"/>
            <a:r>
              <a:rPr lang="en-US" dirty="0"/>
              <a:t>#</a:t>
            </a:r>
          </a:p>
        </p:txBody>
      </p:sp>
      <p:sp>
        <p:nvSpPr>
          <p:cNvPr id="27" name="Text Placeholder 20"/>
          <p:cNvSpPr>
            <a:spLocks noGrp="1"/>
          </p:cNvSpPr>
          <p:nvPr>
            <p:ph type="body" sz="quarter" idx="21" hasCustomPrompt="1"/>
          </p:nvPr>
        </p:nvSpPr>
        <p:spPr>
          <a:xfrm>
            <a:off x="3866419" y="2822763"/>
            <a:ext cx="1971675" cy="816341"/>
          </a:xfrm>
        </p:spPr>
        <p:txBody>
          <a:bodyPr anchor="t">
            <a:normAutofit/>
          </a:bodyPr>
          <a:lstStyle>
            <a:lvl1pPr marL="0" indent="0">
              <a:buNone/>
              <a:defRPr sz="1631" b="0" i="0">
                <a:solidFill>
                  <a:schemeClr val="tx1"/>
                </a:solidFill>
                <a:latin typeface="Bankia"/>
                <a:cs typeface="Bankia"/>
              </a:defRPr>
            </a:lvl1pPr>
          </a:lstStyle>
          <a:p>
            <a:pPr lvl="0"/>
            <a:r>
              <a:rPr lang="en-US" dirty="0" err="1"/>
              <a:t>Título</a:t>
            </a:r>
            <a:endParaRPr lang="en-US" dirty="0"/>
          </a:p>
        </p:txBody>
      </p:sp>
      <p:sp>
        <p:nvSpPr>
          <p:cNvPr id="28" name="Text Placeholder 20"/>
          <p:cNvSpPr>
            <a:spLocks noGrp="1"/>
          </p:cNvSpPr>
          <p:nvPr>
            <p:ph type="body" sz="quarter" idx="22" hasCustomPrompt="1"/>
          </p:nvPr>
        </p:nvSpPr>
        <p:spPr>
          <a:xfrm>
            <a:off x="3866419" y="3982933"/>
            <a:ext cx="1971675" cy="1781178"/>
          </a:xfrm>
        </p:spPr>
        <p:txBody>
          <a:bodyPr anchor="t">
            <a:normAutofit/>
          </a:bodyPr>
          <a:lstStyle>
            <a:lvl1pPr marL="0" indent="0">
              <a:buNone/>
              <a:defRPr sz="1069" b="0" i="0" baseline="0">
                <a:latin typeface="Bankia Light"/>
                <a:cs typeface="Bankia Light"/>
              </a:defRPr>
            </a:lvl1pPr>
          </a:lstStyle>
          <a:p>
            <a:pPr lvl="0"/>
            <a:r>
              <a:rPr lang="en-US" dirty="0" err="1"/>
              <a:t>Texto</a:t>
            </a:r>
            <a:endParaRPr lang="en-US" dirty="0"/>
          </a:p>
        </p:txBody>
      </p:sp>
      <p:sp>
        <p:nvSpPr>
          <p:cNvPr id="35" name="Text Placeholder 17"/>
          <p:cNvSpPr>
            <a:spLocks noGrp="1"/>
          </p:cNvSpPr>
          <p:nvPr>
            <p:ph type="body" sz="quarter" idx="23" hasCustomPrompt="1"/>
          </p:nvPr>
        </p:nvSpPr>
        <p:spPr>
          <a:xfrm>
            <a:off x="6335765" y="1543653"/>
            <a:ext cx="1448983" cy="894644"/>
          </a:xfrm>
        </p:spPr>
        <p:txBody>
          <a:bodyPr anchor="ctr">
            <a:normAutofit/>
          </a:bodyPr>
          <a:lstStyle>
            <a:lvl1pPr marL="0" indent="0" algn="l">
              <a:buNone/>
              <a:defRPr sz="5625" b="0" i="0" u="none">
                <a:solidFill>
                  <a:srgbClr val="B9C800"/>
                </a:solidFill>
                <a:latin typeface="Bankia Medium"/>
                <a:cs typeface="Bankia Medium"/>
              </a:defRPr>
            </a:lvl1pPr>
          </a:lstStyle>
          <a:p>
            <a:pPr lvl="0"/>
            <a:r>
              <a:rPr lang="en-US" dirty="0"/>
              <a:t>#</a:t>
            </a:r>
          </a:p>
        </p:txBody>
      </p:sp>
      <p:sp>
        <p:nvSpPr>
          <p:cNvPr id="36" name="Text Placeholder 20"/>
          <p:cNvSpPr>
            <a:spLocks noGrp="1"/>
          </p:cNvSpPr>
          <p:nvPr>
            <p:ph type="body" sz="quarter" idx="24" hasCustomPrompt="1"/>
          </p:nvPr>
        </p:nvSpPr>
        <p:spPr>
          <a:xfrm>
            <a:off x="6335764" y="2822763"/>
            <a:ext cx="1971675" cy="816341"/>
          </a:xfrm>
        </p:spPr>
        <p:txBody>
          <a:bodyPr anchor="t">
            <a:normAutofit/>
          </a:bodyPr>
          <a:lstStyle>
            <a:lvl1pPr marL="0" indent="0">
              <a:buNone/>
              <a:defRPr sz="1631" b="0" i="0">
                <a:solidFill>
                  <a:schemeClr val="tx1"/>
                </a:solidFill>
                <a:latin typeface="Bankia"/>
                <a:cs typeface="Bankia"/>
              </a:defRPr>
            </a:lvl1pPr>
          </a:lstStyle>
          <a:p>
            <a:pPr lvl="0"/>
            <a:r>
              <a:rPr lang="en-US" dirty="0" err="1"/>
              <a:t>Título</a:t>
            </a:r>
            <a:endParaRPr lang="en-US" dirty="0"/>
          </a:p>
        </p:txBody>
      </p:sp>
      <p:sp>
        <p:nvSpPr>
          <p:cNvPr id="37" name="Text Placeholder 20"/>
          <p:cNvSpPr>
            <a:spLocks noGrp="1"/>
          </p:cNvSpPr>
          <p:nvPr>
            <p:ph type="body" sz="quarter" idx="25" hasCustomPrompt="1"/>
          </p:nvPr>
        </p:nvSpPr>
        <p:spPr>
          <a:xfrm>
            <a:off x="6335764" y="3982933"/>
            <a:ext cx="1971675" cy="1781178"/>
          </a:xfrm>
        </p:spPr>
        <p:txBody>
          <a:bodyPr anchor="t">
            <a:normAutofit/>
          </a:bodyPr>
          <a:lstStyle>
            <a:lvl1pPr marL="0" indent="0">
              <a:buNone/>
              <a:defRPr sz="1069" b="0" i="0" baseline="0">
                <a:latin typeface="Bankia Light"/>
                <a:cs typeface="Bankia Light"/>
              </a:defRPr>
            </a:lvl1pPr>
          </a:lstStyle>
          <a:p>
            <a:pPr lvl="0"/>
            <a:r>
              <a:rPr lang="en-US" dirty="0" err="1"/>
              <a:t>Texto</a:t>
            </a:r>
            <a:endParaRPr lang="en-US" dirty="0"/>
          </a:p>
        </p:txBody>
      </p:sp>
      <p:sp>
        <p:nvSpPr>
          <p:cNvPr id="38" name="Text Placeholder 17"/>
          <p:cNvSpPr>
            <a:spLocks noGrp="1"/>
          </p:cNvSpPr>
          <p:nvPr>
            <p:ph type="body" sz="quarter" idx="26" hasCustomPrompt="1"/>
          </p:nvPr>
        </p:nvSpPr>
        <p:spPr>
          <a:xfrm>
            <a:off x="8809998" y="1543653"/>
            <a:ext cx="1448983" cy="894644"/>
          </a:xfrm>
        </p:spPr>
        <p:txBody>
          <a:bodyPr anchor="ctr">
            <a:normAutofit/>
          </a:bodyPr>
          <a:lstStyle>
            <a:lvl1pPr marL="0" indent="0" algn="l">
              <a:buNone/>
              <a:defRPr sz="5625" b="0" i="0" u="none">
                <a:solidFill>
                  <a:srgbClr val="B9C800"/>
                </a:solidFill>
                <a:latin typeface="Bankia Medium"/>
                <a:cs typeface="Bankia Medium"/>
              </a:defRPr>
            </a:lvl1pPr>
          </a:lstStyle>
          <a:p>
            <a:pPr lvl="0"/>
            <a:r>
              <a:rPr lang="en-US" dirty="0"/>
              <a:t>#</a:t>
            </a:r>
          </a:p>
        </p:txBody>
      </p:sp>
      <p:sp>
        <p:nvSpPr>
          <p:cNvPr id="39" name="Text Placeholder 20"/>
          <p:cNvSpPr>
            <a:spLocks noGrp="1"/>
          </p:cNvSpPr>
          <p:nvPr>
            <p:ph type="body" sz="quarter" idx="27" hasCustomPrompt="1"/>
          </p:nvPr>
        </p:nvSpPr>
        <p:spPr>
          <a:xfrm>
            <a:off x="8809997" y="2822763"/>
            <a:ext cx="1971675" cy="816341"/>
          </a:xfrm>
        </p:spPr>
        <p:txBody>
          <a:bodyPr anchor="t">
            <a:normAutofit/>
          </a:bodyPr>
          <a:lstStyle>
            <a:lvl1pPr marL="0" indent="0">
              <a:buNone/>
              <a:defRPr sz="1631" b="0" i="0">
                <a:solidFill>
                  <a:schemeClr val="tx1"/>
                </a:solidFill>
                <a:latin typeface="Bankia"/>
                <a:cs typeface="Bankia"/>
              </a:defRPr>
            </a:lvl1pPr>
          </a:lstStyle>
          <a:p>
            <a:pPr lvl="0"/>
            <a:r>
              <a:rPr lang="en-US" dirty="0" err="1"/>
              <a:t>Título</a:t>
            </a:r>
            <a:endParaRPr lang="en-US" dirty="0"/>
          </a:p>
        </p:txBody>
      </p:sp>
      <p:sp>
        <p:nvSpPr>
          <p:cNvPr id="40" name="Text Placeholder 20"/>
          <p:cNvSpPr>
            <a:spLocks noGrp="1"/>
          </p:cNvSpPr>
          <p:nvPr>
            <p:ph type="body" sz="quarter" idx="28" hasCustomPrompt="1"/>
          </p:nvPr>
        </p:nvSpPr>
        <p:spPr>
          <a:xfrm>
            <a:off x="8809997" y="3982933"/>
            <a:ext cx="1971675" cy="1781178"/>
          </a:xfrm>
        </p:spPr>
        <p:txBody>
          <a:bodyPr anchor="t">
            <a:normAutofit/>
          </a:bodyPr>
          <a:lstStyle>
            <a:lvl1pPr marL="0" indent="0">
              <a:buNone/>
              <a:defRPr sz="1069" b="0" i="0" baseline="0">
                <a:latin typeface="Bankia Light"/>
                <a:cs typeface="Bankia Light"/>
              </a:defRPr>
            </a:lvl1pPr>
          </a:lstStyle>
          <a:p>
            <a:pPr lvl="0"/>
            <a:r>
              <a:rPr lang="en-US" dirty="0" err="1"/>
              <a:t>Texto</a:t>
            </a:r>
            <a:endParaRPr lang="en-US" dirty="0"/>
          </a:p>
        </p:txBody>
      </p:sp>
      <p:sp>
        <p:nvSpPr>
          <p:cNvPr id="18" name="Marcador de número de diapositiva 1"/>
          <p:cNvSpPr>
            <a:spLocks noGrp="1"/>
          </p:cNvSpPr>
          <p:nvPr>
            <p:ph type="sldNum" sz="quarter" idx="4"/>
          </p:nvPr>
        </p:nvSpPr>
        <p:spPr>
          <a:xfrm>
            <a:off x="300692" y="6421717"/>
            <a:ext cx="895657" cy="293780"/>
          </a:xfrm>
          <a:prstGeom prst="rect">
            <a:avLst/>
          </a:prstGeom>
        </p:spPr>
        <p:txBody>
          <a:bodyPr vert="horz" lIns="91440" tIns="45720" rIns="91440" bIns="45720" rtlCol="0" anchor="ctr"/>
          <a:lstStyle>
            <a:lvl1pPr algn="l">
              <a:defRPr sz="788">
                <a:solidFill>
                  <a:schemeClr val="tx1">
                    <a:tint val="75000"/>
                  </a:schemeClr>
                </a:solidFill>
                <a:latin typeface="Bankia" charset="0"/>
                <a:ea typeface="Bankia" charset="0"/>
                <a:cs typeface="Bankia" charset="0"/>
              </a:defRPr>
            </a:lvl1pPr>
          </a:lstStyle>
          <a:p>
            <a:fld id="{8255E72A-942D-124D-9A97-ACC2EF1A0F41}" type="slidenum">
              <a:rPr lang="es-ES_tradnl" smtClean="0"/>
              <a:pPr/>
              <a:t>‹Nº›</a:t>
            </a:fld>
            <a:endParaRPr lang="es-ES_tradnl"/>
          </a:p>
        </p:txBody>
      </p:sp>
    </p:spTree>
    <p:extLst>
      <p:ext uri="{BB962C8B-B14F-4D97-AF65-F5344CB8AC3E}">
        <p14:creationId xmlns:p14="http://schemas.microsoft.com/office/powerpoint/2010/main" val="198605533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op 2 - 5 tema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20341" y="6406751"/>
            <a:ext cx="10154379" cy="364331"/>
          </a:xfrm>
          <a:prstGeom prst="rect">
            <a:avLst/>
          </a:prstGeom>
        </p:spPr>
        <p:txBody>
          <a:bodyPr/>
          <a:lstStyle/>
          <a:p>
            <a:endParaRPr lang="en-US" dirty="0"/>
          </a:p>
        </p:txBody>
      </p:sp>
      <p:sp>
        <p:nvSpPr>
          <p:cNvPr id="4" name="Shape 387"/>
          <p:cNvSpPr/>
          <p:nvPr/>
        </p:nvSpPr>
        <p:spPr>
          <a:xfrm>
            <a:off x="-10805" y="-10897"/>
            <a:ext cx="12213609" cy="1717037"/>
          </a:xfrm>
          <a:prstGeom prst="rect">
            <a:avLst/>
          </a:prstGeom>
          <a:solidFill>
            <a:srgbClr val="B9C800"/>
          </a:solidFill>
          <a:ln w="3175">
            <a:miter lim="400000"/>
          </a:ln>
        </p:spPr>
        <p:txBody>
          <a:bodyPr lIns="19050" tIns="19050" rIns="19050" bIns="19050" anchor="ctr"/>
          <a:lstStyle/>
          <a:p>
            <a:pPr defTabSz="464344">
              <a:defRPr sz="2000">
                <a:solidFill>
                  <a:srgbClr val="FFFFFF"/>
                </a:solidFill>
              </a:defRPr>
            </a:pPr>
            <a:endParaRPr sz="1125">
              <a:solidFill>
                <a:srgbClr val="B9C800"/>
              </a:solidFill>
            </a:endParaRPr>
          </a:p>
        </p:txBody>
      </p:sp>
      <p:sp>
        <p:nvSpPr>
          <p:cNvPr id="5" name="Shape 388"/>
          <p:cNvSpPr/>
          <p:nvPr/>
        </p:nvSpPr>
        <p:spPr>
          <a:xfrm>
            <a:off x="-57150" y="5418476"/>
            <a:ext cx="12306300" cy="1496416"/>
          </a:xfrm>
          <a:prstGeom prst="rect">
            <a:avLst/>
          </a:prstGeom>
          <a:solidFill>
            <a:srgbClr val="39291A"/>
          </a:solidFill>
          <a:ln w="3175">
            <a:miter lim="400000"/>
          </a:ln>
        </p:spPr>
        <p:txBody>
          <a:bodyPr lIns="19050" tIns="19050" rIns="19050" bIns="19050" anchor="ctr"/>
          <a:lstStyle/>
          <a:p>
            <a:pPr defTabSz="464344">
              <a:defRPr sz="2000">
                <a:solidFill>
                  <a:srgbClr val="FFFFFF"/>
                </a:solidFill>
              </a:defRPr>
            </a:pPr>
            <a:endParaRPr sz="1125"/>
          </a:p>
        </p:txBody>
      </p:sp>
      <p:pic>
        <p:nvPicPr>
          <p:cNvPr id="8" name="pasted-image.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892826" y="4957236"/>
            <a:ext cx="96491" cy="162712"/>
          </a:xfrm>
          <a:prstGeom prst="rect">
            <a:avLst/>
          </a:prstGeom>
          <a:ln w="3175">
            <a:miter lim="400000"/>
          </a:ln>
        </p:spPr>
      </p:pic>
      <p:pic>
        <p:nvPicPr>
          <p:cNvPr id="13" name="pasted-image.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3089128" y="4957236"/>
            <a:ext cx="96491" cy="162712"/>
          </a:xfrm>
          <a:prstGeom prst="rect">
            <a:avLst/>
          </a:prstGeom>
          <a:ln w="3175">
            <a:miter lim="400000"/>
          </a:ln>
        </p:spPr>
      </p:pic>
      <p:pic>
        <p:nvPicPr>
          <p:cNvPr id="18" name="pasted-image.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5406089" y="4957236"/>
            <a:ext cx="96491" cy="162712"/>
          </a:xfrm>
          <a:prstGeom prst="rect">
            <a:avLst/>
          </a:prstGeom>
          <a:ln w="3175">
            <a:miter lim="400000"/>
          </a:ln>
        </p:spPr>
      </p:pic>
      <p:pic>
        <p:nvPicPr>
          <p:cNvPr id="23" name="pasted-image.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7719523" y="4957236"/>
            <a:ext cx="96491" cy="162712"/>
          </a:xfrm>
          <a:prstGeom prst="rect">
            <a:avLst/>
          </a:prstGeom>
          <a:ln w="3175">
            <a:miter lim="400000"/>
          </a:ln>
        </p:spPr>
      </p:pic>
      <p:pic>
        <p:nvPicPr>
          <p:cNvPr id="28" name="pasted-image.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10052536" y="4957236"/>
            <a:ext cx="96491" cy="162712"/>
          </a:xfrm>
          <a:prstGeom prst="rect">
            <a:avLst/>
          </a:prstGeom>
          <a:ln w="3175">
            <a:miter lim="400000"/>
          </a:ln>
        </p:spPr>
      </p:pic>
      <p:pic>
        <p:nvPicPr>
          <p:cNvPr id="32" name="pasted-image.pd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98747" y="908071"/>
            <a:ext cx="209551" cy="209551"/>
          </a:xfrm>
          <a:prstGeom prst="rect">
            <a:avLst/>
          </a:prstGeom>
          <a:ln w="3175">
            <a:miter lim="400000"/>
          </a:ln>
        </p:spPr>
      </p:pic>
      <p:pic>
        <p:nvPicPr>
          <p:cNvPr id="34" name="pasted-image.pd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22847" y="908071"/>
            <a:ext cx="209551" cy="209551"/>
          </a:xfrm>
          <a:prstGeom prst="rect">
            <a:avLst/>
          </a:prstGeom>
          <a:ln w="3175">
            <a:miter lim="400000"/>
          </a:ln>
        </p:spPr>
      </p:pic>
      <p:pic>
        <p:nvPicPr>
          <p:cNvPr id="36" name="pasted-image.pd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93698" y="908071"/>
            <a:ext cx="209551" cy="209551"/>
          </a:xfrm>
          <a:prstGeom prst="rect">
            <a:avLst/>
          </a:prstGeom>
          <a:ln w="3175">
            <a:miter lim="400000"/>
          </a:ln>
        </p:spPr>
      </p:pic>
      <p:pic>
        <p:nvPicPr>
          <p:cNvPr id="38" name="pasted-image.pd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79123" y="908071"/>
            <a:ext cx="209551" cy="209551"/>
          </a:xfrm>
          <a:prstGeom prst="rect">
            <a:avLst/>
          </a:prstGeom>
          <a:ln w="3175">
            <a:miter lim="400000"/>
          </a:ln>
        </p:spPr>
      </p:pic>
      <p:pic>
        <p:nvPicPr>
          <p:cNvPr id="40" name="pasted-image.pd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061" y="908071"/>
            <a:ext cx="209551" cy="209551"/>
          </a:xfrm>
          <a:prstGeom prst="rect">
            <a:avLst/>
          </a:prstGeom>
          <a:ln w="3175">
            <a:miter lim="400000"/>
          </a:ln>
        </p:spPr>
      </p:pic>
      <p:sp>
        <p:nvSpPr>
          <p:cNvPr id="44" name="Text Placeholder 17"/>
          <p:cNvSpPr>
            <a:spLocks noGrp="1"/>
          </p:cNvSpPr>
          <p:nvPr>
            <p:ph type="body" sz="quarter" idx="11" hasCustomPrompt="1"/>
          </p:nvPr>
        </p:nvSpPr>
        <p:spPr>
          <a:xfrm>
            <a:off x="709349" y="688005"/>
            <a:ext cx="1282304" cy="894644"/>
          </a:xfrm>
        </p:spPr>
        <p:txBody>
          <a:bodyPr anchor="b">
            <a:normAutofit/>
          </a:bodyPr>
          <a:lstStyle>
            <a:lvl1pPr marL="0" indent="0">
              <a:buNone/>
              <a:defRPr sz="4725" b="0" i="0" u="none">
                <a:solidFill>
                  <a:schemeClr val="bg1"/>
                </a:solidFill>
                <a:latin typeface="Bankia Light"/>
                <a:cs typeface="Bankia Light"/>
              </a:defRPr>
            </a:lvl1pPr>
          </a:lstStyle>
          <a:p>
            <a:pPr lvl="0"/>
            <a:r>
              <a:rPr lang="en-US" dirty="0"/>
              <a:t>#</a:t>
            </a:r>
          </a:p>
        </p:txBody>
      </p:sp>
      <p:sp>
        <p:nvSpPr>
          <p:cNvPr id="45" name="Text Placeholder 20"/>
          <p:cNvSpPr>
            <a:spLocks noGrp="1"/>
          </p:cNvSpPr>
          <p:nvPr>
            <p:ph type="body" sz="quarter" idx="12" hasCustomPrompt="1"/>
          </p:nvPr>
        </p:nvSpPr>
        <p:spPr>
          <a:xfrm>
            <a:off x="689612" y="2037675"/>
            <a:ext cx="1834753" cy="2223202"/>
          </a:xfrm>
        </p:spPr>
        <p:txBody>
          <a:bodyPr anchor="t">
            <a:normAutofit/>
          </a:bodyPr>
          <a:lstStyle>
            <a:lvl1pPr marL="0" indent="0">
              <a:buNone/>
              <a:defRPr sz="1238">
                <a:solidFill>
                  <a:schemeClr val="tx1"/>
                </a:solidFill>
                <a:latin typeface="Bankia"/>
                <a:cs typeface="Bankia"/>
              </a:defRPr>
            </a:lvl1pPr>
          </a:lstStyle>
          <a:p>
            <a:pPr lvl="0"/>
            <a:r>
              <a:rPr lang="en-US" dirty="0" err="1"/>
              <a:t>Título</a:t>
            </a:r>
            <a:endParaRPr lang="en-US" dirty="0"/>
          </a:p>
        </p:txBody>
      </p:sp>
      <p:sp>
        <p:nvSpPr>
          <p:cNvPr id="46" name="Text Placeholder 20"/>
          <p:cNvSpPr>
            <a:spLocks noGrp="1"/>
          </p:cNvSpPr>
          <p:nvPr>
            <p:ph type="body" sz="quarter" idx="13" hasCustomPrompt="1"/>
          </p:nvPr>
        </p:nvSpPr>
        <p:spPr>
          <a:xfrm>
            <a:off x="689612" y="4426771"/>
            <a:ext cx="1834753" cy="400081"/>
          </a:xfrm>
        </p:spPr>
        <p:txBody>
          <a:bodyPr anchor="t">
            <a:normAutofit/>
          </a:bodyPr>
          <a:lstStyle>
            <a:lvl1pPr marL="0" indent="0">
              <a:buNone/>
              <a:defRPr sz="1013" b="0" i="0" baseline="0">
                <a:latin typeface="Bankia Heavy"/>
                <a:cs typeface="Bankia Heavy"/>
              </a:defRPr>
            </a:lvl1pPr>
          </a:lstStyle>
          <a:p>
            <a:pPr lvl="0"/>
            <a:r>
              <a:rPr lang="en-US" dirty="0"/>
              <a:t>TEXTO</a:t>
            </a:r>
          </a:p>
        </p:txBody>
      </p:sp>
      <p:sp>
        <p:nvSpPr>
          <p:cNvPr id="48" name="Text Placeholder 20"/>
          <p:cNvSpPr>
            <a:spLocks noGrp="1"/>
          </p:cNvSpPr>
          <p:nvPr>
            <p:ph type="body" sz="quarter" idx="14" hasCustomPrompt="1"/>
          </p:nvPr>
        </p:nvSpPr>
        <p:spPr>
          <a:xfrm>
            <a:off x="689612" y="5532839"/>
            <a:ext cx="1834753" cy="1082596"/>
          </a:xfrm>
        </p:spPr>
        <p:txBody>
          <a:bodyPr anchor="t">
            <a:normAutofit/>
          </a:bodyPr>
          <a:lstStyle>
            <a:lvl1pPr marL="160734" indent="-160734">
              <a:buClr>
                <a:srgbClr val="B9C800"/>
              </a:buClr>
              <a:buSzPct val="95000"/>
              <a:buFont typeface="Lucida Grande"/>
              <a:buChar char="▸"/>
              <a:defRPr sz="956" b="0" i="0" baseline="0">
                <a:solidFill>
                  <a:srgbClr val="FFFFFF"/>
                </a:solidFill>
                <a:latin typeface="Bankia"/>
                <a:cs typeface="Bankia"/>
              </a:defRPr>
            </a:lvl1pPr>
          </a:lstStyle>
          <a:p>
            <a:pPr lvl="0"/>
            <a:r>
              <a:rPr lang="en-US" dirty="0" err="1"/>
              <a:t>Texto</a:t>
            </a:r>
            <a:endParaRPr lang="en-US" dirty="0"/>
          </a:p>
        </p:txBody>
      </p:sp>
      <p:sp>
        <p:nvSpPr>
          <p:cNvPr id="53" name="Text Placeholder 17"/>
          <p:cNvSpPr>
            <a:spLocks noGrp="1"/>
          </p:cNvSpPr>
          <p:nvPr>
            <p:ph type="body" sz="quarter" idx="15" hasCustomPrompt="1"/>
          </p:nvPr>
        </p:nvSpPr>
        <p:spPr>
          <a:xfrm>
            <a:off x="3020975" y="670298"/>
            <a:ext cx="1282304" cy="894644"/>
          </a:xfrm>
        </p:spPr>
        <p:txBody>
          <a:bodyPr anchor="b">
            <a:normAutofit/>
          </a:bodyPr>
          <a:lstStyle>
            <a:lvl1pPr marL="0" indent="0">
              <a:buNone/>
              <a:defRPr sz="4725" b="0" i="0" u="none">
                <a:solidFill>
                  <a:schemeClr val="bg1"/>
                </a:solidFill>
                <a:latin typeface="Bankia Light"/>
                <a:cs typeface="Bankia Light"/>
              </a:defRPr>
            </a:lvl1pPr>
          </a:lstStyle>
          <a:p>
            <a:pPr lvl="0"/>
            <a:r>
              <a:rPr lang="en-US" dirty="0"/>
              <a:t>#</a:t>
            </a:r>
          </a:p>
        </p:txBody>
      </p:sp>
      <p:sp>
        <p:nvSpPr>
          <p:cNvPr id="54" name="Text Placeholder 20"/>
          <p:cNvSpPr>
            <a:spLocks noGrp="1"/>
          </p:cNvSpPr>
          <p:nvPr>
            <p:ph type="body" sz="quarter" idx="16" hasCustomPrompt="1"/>
          </p:nvPr>
        </p:nvSpPr>
        <p:spPr>
          <a:xfrm>
            <a:off x="3001237" y="2019968"/>
            <a:ext cx="1834753" cy="2223202"/>
          </a:xfrm>
        </p:spPr>
        <p:txBody>
          <a:bodyPr anchor="t">
            <a:normAutofit/>
          </a:bodyPr>
          <a:lstStyle>
            <a:lvl1pPr marL="0" indent="0">
              <a:buNone/>
              <a:defRPr sz="1238">
                <a:solidFill>
                  <a:schemeClr val="tx1"/>
                </a:solidFill>
                <a:latin typeface="Bankia"/>
                <a:cs typeface="Bankia"/>
              </a:defRPr>
            </a:lvl1pPr>
          </a:lstStyle>
          <a:p>
            <a:pPr lvl="0"/>
            <a:r>
              <a:rPr lang="en-US" dirty="0" err="1"/>
              <a:t>Título</a:t>
            </a:r>
            <a:endParaRPr lang="en-US" dirty="0"/>
          </a:p>
        </p:txBody>
      </p:sp>
      <p:sp>
        <p:nvSpPr>
          <p:cNvPr id="55" name="Text Placeholder 20"/>
          <p:cNvSpPr>
            <a:spLocks noGrp="1"/>
          </p:cNvSpPr>
          <p:nvPr>
            <p:ph type="body" sz="quarter" idx="17" hasCustomPrompt="1"/>
          </p:nvPr>
        </p:nvSpPr>
        <p:spPr>
          <a:xfrm>
            <a:off x="3001237" y="4409065"/>
            <a:ext cx="1834753" cy="400081"/>
          </a:xfrm>
        </p:spPr>
        <p:txBody>
          <a:bodyPr anchor="t">
            <a:normAutofit/>
          </a:bodyPr>
          <a:lstStyle>
            <a:lvl1pPr marL="0" indent="0">
              <a:buNone/>
              <a:defRPr sz="1013" b="0" i="0" baseline="0">
                <a:latin typeface="Bankia Heavy"/>
                <a:cs typeface="Bankia Heavy"/>
              </a:defRPr>
            </a:lvl1pPr>
          </a:lstStyle>
          <a:p>
            <a:pPr lvl="0"/>
            <a:r>
              <a:rPr lang="en-US" dirty="0"/>
              <a:t>TEXTO</a:t>
            </a:r>
          </a:p>
        </p:txBody>
      </p:sp>
      <p:sp>
        <p:nvSpPr>
          <p:cNvPr id="56" name="Text Placeholder 20"/>
          <p:cNvSpPr>
            <a:spLocks noGrp="1"/>
          </p:cNvSpPr>
          <p:nvPr>
            <p:ph type="body" sz="quarter" idx="18" hasCustomPrompt="1"/>
          </p:nvPr>
        </p:nvSpPr>
        <p:spPr>
          <a:xfrm>
            <a:off x="3001237" y="5515132"/>
            <a:ext cx="1834753" cy="1082596"/>
          </a:xfrm>
        </p:spPr>
        <p:txBody>
          <a:bodyPr anchor="t">
            <a:normAutofit/>
          </a:bodyPr>
          <a:lstStyle>
            <a:lvl1pPr marL="160734" indent="-160734">
              <a:buClr>
                <a:srgbClr val="B9C800"/>
              </a:buClr>
              <a:buSzPct val="95000"/>
              <a:buFont typeface="Lucida Grande"/>
              <a:buChar char="▸"/>
              <a:defRPr sz="956" b="0" i="0" baseline="0">
                <a:solidFill>
                  <a:srgbClr val="FFFFFF"/>
                </a:solidFill>
                <a:latin typeface="Bankia"/>
                <a:cs typeface="Bankia"/>
              </a:defRPr>
            </a:lvl1pPr>
          </a:lstStyle>
          <a:p>
            <a:pPr lvl="0"/>
            <a:r>
              <a:rPr lang="en-US" dirty="0" err="1"/>
              <a:t>Texto</a:t>
            </a:r>
            <a:endParaRPr lang="en-US" dirty="0"/>
          </a:p>
        </p:txBody>
      </p:sp>
      <p:sp>
        <p:nvSpPr>
          <p:cNvPr id="61" name="Text Placeholder 17"/>
          <p:cNvSpPr>
            <a:spLocks noGrp="1"/>
          </p:cNvSpPr>
          <p:nvPr>
            <p:ph type="body" sz="quarter" idx="19" hasCustomPrompt="1"/>
          </p:nvPr>
        </p:nvSpPr>
        <p:spPr>
          <a:xfrm>
            <a:off x="5303248" y="670298"/>
            <a:ext cx="1282304" cy="894644"/>
          </a:xfrm>
        </p:spPr>
        <p:txBody>
          <a:bodyPr anchor="b">
            <a:normAutofit/>
          </a:bodyPr>
          <a:lstStyle>
            <a:lvl1pPr marL="0" indent="0">
              <a:buNone/>
              <a:defRPr sz="4725" b="0" i="0" u="none">
                <a:solidFill>
                  <a:schemeClr val="bg1"/>
                </a:solidFill>
                <a:latin typeface="Bankia Light"/>
                <a:cs typeface="Bankia Light"/>
              </a:defRPr>
            </a:lvl1pPr>
          </a:lstStyle>
          <a:p>
            <a:pPr lvl="0"/>
            <a:r>
              <a:rPr lang="en-US" dirty="0"/>
              <a:t>#</a:t>
            </a:r>
          </a:p>
        </p:txBody>
      </p:sp>
      <p:sp>
        <p:nvSpPr>
          <p:cNvPr id="62" name="Text Placeholder 20"/>
          <p:cNvSpPr>
            <a:spLocks noGrp="1"/>
          </p:cNvSpPr>
          <p:nvPr>
            <p:ph type="body" sz="quarter" idx="20" hasCustomPrompt="1"/>
          </p:nvPr>
        </p:nvSpPr>
        <p:spPr>
          <a:xfrm>
            <a:off x="5283509" y="2019968"/>
            <a:ext cx="1834753" cy="2223202"/>
          </a:xfrm>
        </p:spPr>
        <p:txBody>
          <a:bodyPr anchor="t">
            <a:normAutofit/>
          </a:bodyPr>
          <a:lstStyle>
            <a:lvl1pPr marL="0" indent="0">
              <a:buNone/>
              <a:defRPr sz="1238">
                <a:solidFill>
                  <a:schemeClr val="tx1"/>
                </a:solidFill>
                <a:latin typeface="Bankia"/>
                <a:cs typeface="Bankia"/>
              </a:defRPr>
            </a:lvl1pPr>
          </a:lstStyle>
          <a:p>
            <a:pPr lvl="0"/>
            <a:r>
              <a:rPr lang="en-US" dirty="0" err="1"/>
              <a:t>Título</a:t>
            </a:r>
            <a:endParaRPr lang="en-US" dirty="0"/>
          </a:p>
        </p:txBody>
      </p:sp>
      <p:sp>
        <p:nvSpPr>
          <p:cNvPr id="63" name="Text Placeholder 20"/>
          <p:cNvSpPr>
            <a:spLocks noGrp="1"/>
          </p:cNvSpPr>
          <p:nvPr>
            <p:ph type="body" sz="quarter" idx="21" hasCustomPrompt="1"/>
          </p:nvPr>
        </p:nvSpPr>
        <p:spPr>
          <a:xfrm>
            <a:off x="5283509" y="4409065"/>
            <a:ext cx="1834753" cy="400081"/>
          </a:xfrm>
        </p:spPr>
        <p:txBody>
          <a:bodyPr anchor="t">
            <a:normAutofit/>
          </a:bodyPr>
          <a:lstStyle>
            <a:lvl1pPr marL="0" indent="0">
              <a:buNone/>
              <a:defRPr sz="1013" b="0" i="0" baseline="0">
                <a:latin typeface="Bankia Heavy"/>
                <a:cs typeface="Bankia Heavy"/>
              </a:defRPr>
            </a:lvl1pPr>
          </a:lstStyle>
          <a:p>
            <a:pPr lvl="0"/>
            <a:r>
              <a:rPr lang="en-US" dirty="0"/>
              <a:t>TEXTO</a:t>
            </a:r>
          </a:p>
        </p:txBody>
      </p:sp>
      <p:sp>
        <p:nvSpPr>
          <p:cNvPr id="64" name="Text Placeholder 20"/>
          <p:cNvSpPr>
            <a:spLocks noGrp="1"/>
          </p:cNvSpPr>
          <p:nvPr>
            <p:ph type="body" sz="quarter" idx="22" hasCustomPrompt="1"/>
          </p:nvPr>
        </p:nvSpPr>
        <p:spPr>
          <a:xfrm>
            <a:off x="5283509" y="5515132"/>
            <a:ext cx="1834753" cy="1082596"/>
          </a:xfrm>
        </p:spPr>
        <p:txBody>
          <a:bodyPr anchor="t">
            <a:normAutofit/>
          </a:bodyPr>
          <a:lstStyle>
            <a:lvl1pPr marL="160734" indent="-160734">
              <a:buClr>
                <a:srgbClr val="B9C800"/>
              </a:buClr>
              <a:buSzPct val="95000"/>
              <a:buFont typeface="Lucida Grande"/>
              <a:buChar char="▸"/>
              <a:defRPr sz="956" b="0" i="0" baseline="0">
                <a:solidFill>
                  <a:srgbClr val="FFFFFF"/>
                </a:solidFill>
                <a:latin typeface="Bankia"/>
                <a:cs typeface="Bankia"/>
              </a:defRPr>
            </a:lvl1pPr>
          </a:lstStyle>
          <a:p>
            <a:pPr lvl="0"/>
            <a:r>
              <a:rPr lang="en-US" dirty="0" err="1"/>
              <a:t>Texto</a:t>
            </a:r>
            <a:endParaRPr lang="en-US" dirty="0"/>
          </a:p>
        </p:txBody>
      </p:sp>
      <p:sp>
        <p:nvSpPr>
          <p:cNvPr id="69" name="Text Placeholder 17"/>
          <p:cNvSpPr>
            <a:spLocks noGrp="1"/>
          </p:cNvSpPr>
          <p:nvPr>
            <p:ph type="body" sz="quarter" idx="23" hasCustomPrompt="1"/>
          </p:nvPr>
        </p:nvSpPr>
        <p:spPr>
          <a:xfrm>
            <a:off x="7628037" y="670298"/>
            <a:ext cx="1282304" cy="894644"/>
          </a:xfrm>
        </p:spPr>
        <p:txBody>
          <a:bodyPr anchor="b">
            <a:normAutofit/>
          </a:bodyPr>
          <a:lstStyle>
            <a:lvl1pPr marL="0" indent="0">
              <a:buNone/>
              <a:defRPr sz="4725" b="0" i="0" u="none">
                <a:solidFill>
                  <a:schemeClr val="bg1"/>
                </a:solidFill>
                <a:latin typeface="Bankia Light"/>
                <a:cs typeface="Bankia Light"/>
              </a:defRPr>
            </a:lvl1pPr>
          </a:lstStyle>
          <a:p>
            <a:pPr lvl="0"/>
            <a:r>
              <a:rPr lang="en-US" dirty="0"/>
              <a:t>#</a:t>
            </a:r>
          </a:p>
        </p:txBody>
      </p:sp>
      <p:sp>
        <p:nvSpPr>
          <p:cNvPr id="70" name="Text Placeholder 20"/>
          <p:cNvSpPr>
            <a:spLocks noGrp="1"/>
          </p:cNvSpPr>
          <p:nvPr>
            <p:ph type="body" sz="quarter" idx="24" hasCustomPrompt="1"/>
          </p:nvPr>
        </p:nvSpPr>
        <p:spPr>
          <a:xfrm>
            <a:off x="7608298" y="2019968"/>
            <a:ext cx="1834753" cy="2223202"/>
          </a:xfrm>
        </p:spPr>
        <p:txBody>
          <a:bodyPr anchor="t">
            <a:normAutofit/>
          </a:bodyPr>
          <a:lstStyle>
            <a:lvl1pPr marL="0" indent="0">
              <a:buNone/>
              <a:defRPr sz="1238">
                <a:solidFill>
                  <a:schemeClr val="tx1"/>
                </a:solidFill>
                <a:latin typeface="Bankia"/>
                <a:cs typeface="Bankia"/>
              </a:defRPr>
            </a:lvl1pPr>
          </a:lstStyle>
          <a:p>
            <a:pPr lvl="0"/>
            <a:r>
              <a:rPr lang="en-US" dirty="0" err="1"/>
              <a:t>Título</a:t>
            </a:r>
            <a:endParaRPr lang="en-US" dirty="0"/>
          </a:p>
        </p:txBody>
      </p:sp>
      <p:sp>
        <p:nvSpPr>
          <p:cNvPr id="71" name="Text Placeholder 20"/>
          <p:cNvSpPr>
            <a:spLocks noGrp="1"/>
          </p:cNvSpPr>
          <p:nvPr>
            <p:ph type="body" sz="quarter" idx="25" hasCustomPrompt="1"/>
          </p:nvPr>
        </p:nvSpPr>
        <p:spPr>
          <a:xfrm>
            <a:off x="7608298" y="4409065"/>
            <a:ext cx="1834753" cy="400081"/>
          </a:xfrm>
        </p:spPr>
        <p:txBody>
          <a:bodyPr anchor="t">
            <a:normAutofit/>
          </a:bodyPr>
          <a:lstStyle>
            <a:lvl1pPr marL="0" indent="0">
              <a:buNone/>
              <a:defRPr sz="1013" b="0" i="0" baseline="0">
                <a:latin typeface="Bankia Heavy"/>
                <a:cs typeface="Bankia Heavy"/>
              </a:defRPr>
            </a:lvl1pPr>
          </a:lstStyle>
          <a:p>
            <a:pPr lvl="0"/>
            <a:r>
              <a:rPr lang="en-US" dirty="0"/>
              <a:t>TEXTO</a:t>
            </a:r>
          </a:p>
        </p:txBody>
      </p:sp>
      <p:sp>
        <p:nvSpPr>
          <p:cNvPr id="72" name="Text Placeholder 20"/>
          <p:cNvSpPr>
            <a:spLocks noGrp="1"/>
          </p:cNvSpPr>
          <p:nvPr>
            <p:ph type="body" sz="quarter" idx="26" hasCustomPrompt="1"/>
          </p:nvPr>
        </p:nvSpPr>
        <p:spPr>
          <a:xfrm>
            <a:off x="7608298" y="5515132"/>
            <a:ext cx="1834753" cy="1082596"/>
          </a:xfrm>
        </p:spPr>
        <p:txBody>
          <a:bodyPr anchor="t">
            <a:normAutofit/>
          </a:bodyPr>
          <a:lstStyle>
            <a:lvl1pPr marL="160734" indent="-160734">
              <a:buClr>
                <a:srgbClr val="B9C800"/>
              </a:buClr>
              <a:buSzPct val="95000"/>
              <a:buFont typeface="Lucida Grande"/>
              <a:buChar char="▸"/>
              <a:defRPr sz="956" b="0" i="0" baseline="0">
                <a:solidFill>
                  <a:srgbClr val="FFFFFF"/>
                </a:solidFill>
                <a:latin typeface="Bankia"/>
                <a:cs typeface="Bankia"/>
              </a:defRPr>
            </a:lvl1pPr>
          </a:lstStyle>
          <a:p>
            <a:pPr lvl="0"/>
            <a:r>
              <a:rPr lang="en-US" dirty="0" err="1"/>
              <a:t>Texto</a:t>
            </a:r>
            <a:endParaRPr lang="en-US" dirty="0"/>
          </a:p>
        </p:txBody>
      </p:sp>
      <p:sp>
        <p:nvSpPr>
          <p:cNvPr id="77" name="Text Placeholder 17"/>
          <p:cNvSpPr>
            <a:spLocks noGrp="1"/>
          </p:cNvSpPr>
          <p:nvPr>
            <p:ph type="body" sz="quarter" idx="27" hasCustomPrompt="1"/>
          </p:nvPr>
        </p:nvSpPr>
        <p:spPr>
          <a:xfrm>
            <a:off x="9932397" y="661044"/>
            <a:ext cx="1282304" cy="894644"/>
          </a:xfrm>
        </p:spPr>
        <p:txBody>
          <a:bodyPr anchor="b">
            <a:normAutofit/>
          </a:bodyPr>
          <a:lstStyle>
            <a:lvl1pPr marL="0" indent="0">
              <a:buNone/>
              <a:defRPr sz="4725" b="0" i="0" u="none">
                <a:solidFill>
                  <a:schemeClr val="bg1"/>
                </a:solidFill>
                <a:latin typeface="Bankia Light"/>
                <a:cs typeface="Bankia Light"/>
              </a:defRPr>
            </a:lvl1pPr>
          </a:lstStyle>
          <a:p>
            <a:pPr lvl="0"/>
            <a:r>
              <a:rPr lang="en-US" dirty="0"/>
              <a:t>#</a:t>
            </a:r>
          </a:p>
        </p:txBody>
      </p:sp>
      <p:sp>
        <p:nvSpPr>
          <p:cNvPr id="78" name="Text Placeholder 20"/>
          <p:cNvSpPr>
            <a:spLocks noGrp="1"/>
          </p:cNvSpPr>
          <p:nvPr>
            <p:ph type="body" sz="quarter" idx="28" hasCustomPrompt="1"/>
          </p:nvPr>
        </p:nvSpPr>
        <p:spPr>
          <a:xfrm>
            <a:off x="9912658" y="2010714"/>
            <a:ext cx="1834753" cy="2223202"/>
          </a:xfrm>
        </p:spPr>
        <p:txBody>
          <a:bodyPr anchor="t">
            <a:normAutofit/>
          </a:bodyPr>
          <a:lstStyle>
            <a:lvl1pPr marL="0" indent="0">
              <a:buNone/>
              <a:defRPr sz="1238">
                <a:solidFill>
                  <a:schemeClr val="tx1"/>
                </a:solidFill>
                <a:latin typeface="Bankia"/>
                <a:cs typeface="Bankia"/>
              </a:defRPr>
            </a:lvl1pPr>
          </a:lstStyle>
          <a:p>
            <a:pPr lvl="0"/>
            <a:r>
              <a:rPr lang="en-US" dirty="0" err="1"/>
              <a:t>Título</a:t>
            </a:r>
            <a:endParaRPr lang="en-US" dirty="0"/>
          </a:p>
        </p:txBody>
      </p:sp>
      <p:sp>
        <p:nvSpPr>
          <p:cNvPr id="79" name="Text Placeholder 20"/>
          <p:cNvSpPr>
            <a:spLocks noGrp="1"/>
          </p:cNvSpPr>
          <p:nvPr>
            <p:ph type="body" sz="quarter" idx="29" hasCustomPrompt="1"/>
          </p:nvPr>
        </p:nvSpPr>
        <p:spPr>
          <a:xfrm>
            <a:off x="9912658" y="4399810"/>
            <a:ext cx="1834753" cy="400081"/>
          </a:xfrm>
        </p:spPr>
        <p:txBody>
          <a:bodyPr anchor="t">
            <a:normAutofit/>
          </a:bodyPr>
          <a:lstStyle>
            <a:lvl1pPr marL="0" indent="0">
              <a:buNone/>
              <a:defRPr sz="1013" b="0" i="0" baseline="0">
                <a:latin typeface="Bankia Heavy"/>
                <a:cs typeface="Bankia Heavy"/>
              </a:defRPr>
            </a:lvl1pPr>
          </a:lstStyle>
          <a:p>
            <a:pPr lvl="0"/>
            <a:r>
              <a:rPr lang="en-US" dirty="0"/>
              <a:t>TEXTO</a:t>
            </a:r>
          </a:p>
        </p:txBody>
      </p:sp>
      <p:sp>
        <p:nvSpPr>
          <p:cNvPr id="80" name="Text Placeholder 20"/>
          <p:cNvSpPr>
            <a:spLocks noGrp="1"/>
          </p:cNvSpPr>
          <p:nvPr>
            <p:ph type="body" sz="quarter" idx="30" hasCustomPrompt="1"/>
          </p:nvPr>
        </p:nvSpPr>
        <p:spPr>
          <a:xfrm>
            <a:off x="9912658" y="5505878"/>
            <a:ext cx="1834753" cy="1082596"/>
          </a:xfrm>
        </p:spPr>
        <p:txBody>
          <a:bodyPr anchor="t">
            <a:normAutofit/>
          </a:bodyPr>
          <a:lstStyle>
            <a:lvl1pPr marL="160734" indent="-160734">
              <a:buClr>
                <a:srgbClr val="B9C800"/>
              </a:buClr>
              <a:buSzPct val="95000"/>
              <a:buFont typeface="Lucida Grande"/>
              <a:buChar char="▸"/>
              <a:defRPr sz="956" b="0" i="0" baseline="0">
                <a:solidFill>
                  <a:srgbClr val="FFFFFF"/>
                </a:solidFill>
                <a:latin typeface="Bankia"/>
                <a:cs typeface="Bankia"/>
              </a:defRPr>
            </a:lvl1pPr>
          </a:lstStyle>
          <a:p>
            <a:pPr lvl="0"/>
            <a:r>
              <a:rPr lang="en-US" dirty="0" err="1"/>
              <a:t>Texto</a:t>
            </a:r>
            <a:endParaRPr lang="en-US" dirty="0"/>
          </a:p>
        </p:txBody>
      </p:sp>
    </p:spTree>
    <p:extLst>
      <p:ext uri="{BB962C8B-B14F-4D97-AF65-F5344CB8AC3E}">
        <p14:creationId xmlns:p14="http://schemas.microsoft.com/office/powerpoint/2010/main" val="97372598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op 5 - 5 temas">
    <p:spTree>
      <p:nvGrpSpPr>
        <p:cNvPr id="1" name=""/>
        <p:cNvGrpSpPr/>
        <p:nvPr/>
      </p:nvGrpSpPr>
      <p:grpSpPr>
        <a:xfrm>
          <a:off x="0" y="0"/>
          <a:ext cx="0" cy="0"/>
          <a:chOff x="0" y="0"/>
          <a:chExt cx="0" cy="0"/>
        </a:xfrm>
      </p:grpSpPr>
      <p:sp>
        <p:nvSpPr>
          <p:cNvPr id="4" name="Shape 566"/>
          <p:cNvSpPr/>
          <p:nvPr/>
        </p:nvSpPr>
        <p:spPr>
          <a:xfrm>
            <a:off x="-10805" y="-10897"/>
            <a:ext cx="12213609" cy="1499714"/>
          </a:xfrm>
          <a:prstGeom prst="rect">
            <a:avLst/>
          </a:prstGeom>
          <a:solidFill>
            <a:srgbClr val="39291A"/>
          </a:solidFill>
          <a:ln w="3175">
            <a:miter lim="400000"/>
          </a:ln>
        </p:spPr>
        <p:txBody>
          <a:bodyPr lIns="19050" tIns="19050" rIns="19050" bIns="19050" anchor="ctr"/>
          <a:lstStyle/>
          <a:p>
            <a:pPr defTabSz="464344">
              <a:defRPr sz="2000">
                <a:solidFill>
                  <a:srgbClr val="FFFFFF"/>
                </a:solidFill>
              </a:defRPr>
            </a:pPr>
            <a:endParaRPr sz="1125"/>
          </a:p>
        </p:txBody>
      </p:sp>
      <p:pic>
        <p:nvPicPr>
          <p:cNvPr id="8" name="pasted-image.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497648" y="5157261"/>
            <a:ext cx="96491" cy="162712"/>
          </a:xfrm>
          <a:prstGeom prst="rect">
            <a:avLst/>
          </a:prstGeom>
          <a:ln w="3175">
            <a:miter lim="400000"/>
          </a:ln>
        </p:spPr>
      </p:pic>
      <p:pic>
        <p:nvPicPr>
          <p:cNvPr id="11" name="pasted-image.pd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4549" y="469795"/>
            <a:ext cx="209551" cy="209551"/>
          </a:xfrm>
          <a:prstGeom prst="rect">
            <a:avLst/>
          </a:prstGeom>
          <a:ln w="3175">
            <a:miter lim="400000"/>
          </a:ln>
        </p:spPr>
      </p:pic>
      <p:pic>
        <p:nvPicPr>
          <p:cNvPr id="18" name="pasted-image.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2817775" y="5157261"/>
            <a:ext cx="96491" cy="162712"/>
          </a:xfrm>
          <a:prstGeom prst="rect">
            <a:avLst/>
          </a:prstGeom>
          <a:ln w="3175">
            <a:miter lim="400000"/>
          </a:ln>
        </p:spPr>
      </p:pic>
      <p:pic>
        <p:nvPicPr>
          <p:cNvPr id="23" name="pasted-image.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5258560" y="5157261"/>
            <a:ext cx="96491" cy="162712"/>
          </a:xfrm>
          <a:prstGeom prst="rect">
            <a:avLst/>
          </a:prstGeom>
          <a:ln w="3175">
            <a:miter lim="400000"/>
          </a:ln>
        </p:spPr>
      </p:pic>
      <p:pic>
        <p:nvPicPr>
          <p:cNvPr id="28" name="pasted-image.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7705344" y="5157261"/>
            <a:ext cx="96491" cy="162712"/>
          </a:xfrm>
          <a:prstGeom prst="rect">
            <a:avLst/>
          </a:prstGeom>
          <a:ln w="3175">
            <a:miter lim="400000"/>
          </a:ln>
        </p:spPr>
      </p:pic>
      <p:pic>
        <p:nvPicPr>
          <p:cNvPr id="33" name="pasted-image.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10143132" y="5157261"/>
            <a:ext cx="96491" cy="162712"/>
          </a:xfrm>
          <a:prstGeom prst="rect">
            <a:avLst/>
          </a:prstGeom>
          <a:ln w="3175">
            <a:miter lim="400000"/>
          </a:ln>
        </p:spPr>
      </p:pic>
      <p:pic>
        <p:nvPicPr>
          <p:cNvPr id="36" name="pasted-image.pd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04675" y="469795"/>
            <a:ext cx="209551" cy="209551"/>
          </a:xfrm>
          <a:prstGeom prst="rect">
            <a:avLst/>
          </a:prstGeom>
          <a:ln w="3175">
            <a:miter lim="400000"/>
          </a:ln>
        </p:spPr>
      </p:pic>
      <p:pic>
        <p:nvPicPr>
          <p:cNvPr id="37" name="pasted-image.pd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45461" y="469795"/>
            <a:ext cx="209551" cy="209551"/>
          </a:xfrm>
          <a:prstGeom prst="rect">
            <a:avLst/>
          </a:prstGeom>
          <a:ln w="3175">
            <a:miter lim="400000"/>
          </a:ln>
        </p:spPr>
      </p:pic>
      <p:pic>
        <p:nvPicPr>
          <p:cNvPr id="38" name="pasted-image.pd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92244" y="469795"/>
            <a:ext cx="209551" cy="209551"/>
          </a:xfrm>
          <a:prstGeom prst="rect">
            <a:avLst/>
          </a:prstGeom>
          <a:ln w="3175">
            <a:miter lim="400000"/>
          </a:ln>
        </p:spPr>
      </p:pic>
      <p:pic>
        <p:nvPicPr>
          <p:cNvPr id="39" name="pasted-image.pd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033" y="469795"/>
            <a:ext cx="209551" cy="209551"/>
          </a:xfrm>
          <a:prstGeom prst="rect">
            <a:avLst/>
          </a:prstGeom>
          <a:ln w="3175">
            <a:miter lim="400000"/>
          </a:ln>
        </p:spPr>
      </p:pic>
      <p:sp>
        <p:nvSpPr>
          <p:cNvPr id="41" name="Text Placeholder 20"/>
          <p:cNvSpPr>
            <a:spLocks noGrp="1"/>
          </p:cNvSpPr>
          <p:nvPr>
            <p:ph type="body" sz="quarter" idx="12" hasCustomPrompt="1"/>
          </p:nvPr>
        </p:nvSpPr>
        <p:spPr>
          <a:xfrm>
            <a:off x="434920" y="1956945"/>
            <a:ext cx="1834753" cy="1340562"/>
          </a:xfrm>
        </p:spPr>
        <p:txBody>
          <a:bodyPr anchor="t">
            <a:normAutofit/>
          </a:bodyPr>
          <a:lstStyle>
            <a:lvl1pPr marL="0" indent="0">
              <a:buNone/>
              <a:defRPr sz="1406">
                <a:solidFill>
                  <a:srgbClr val="B9C800"/>
                </a:solidFill>
                <a:latin typeface="Bankia Medium"/>
                <a:cs typeface="Bankia"/>
              </a:defRPr>
            </a:lvl1pPr>
          </a:lstStyle>
          <a:p>
            <a:pPr lvl="0"/>
            <a:r>
              <a:rPr lang="en-US" dirty="0" err="1"/>
              <a:t>Título</a:t>
            </a:r>
            <a:endParaRPr lang="en-US" dirty="0"/>
          </a:p>
        </p:txBody>
      </p:sp>
      <p:sp>
        <p:nvSpPr>
          <p:cNvPr id="42" name="Text Placeholder 20"/>
          <p:cNvSpPr>
            <a:spLocks noGrp="1"/>
          </p:cNvSpPr>
          <p:nvPr>
            <p:ph type="body" sz="quarter" idx="13" hasCustomPrompt="1"/>
          </p:nvPr>
        </p:nvSpPr>
        <p:spPr>
          <a:xfrm>
            <a:off x="434920" y="4636745"/>
            <a:ext cx="1834753" cy="400081"/>
          </a:xfrm>
        </p:spPr>
        <p:txBody>
          <a:bodyPr anchor="t">
            <a:normAutofit/>
          </a:bodyPr>
          <a:lstStyle>
            <a:lvl1pPr marL="0" indent="0">
              <a:buNone/>
              <a:defRPr sz="900" b="0" i="0" baseline="0">
                <a:latin typeface="Bankia Heavy"/>
                <a:cs typeface="Bankia Heavy"/>
              </a:defRPr>
            </a:lvl1pPr>
          </a:lstStyle>
          <a:p>
            <a:pPr lvl="0"/>
            <a:r>
              <a:rPr lang="en-US" dirty="0"/>
              <a:t>TEXTO</a:t>
            </a:r>
          </a:p>
        </p:txBody>
      </p:sp>
      <p:sp>
        <p:nvSpPr>
          <p:cNvPr id="44" name="Text Placeholder 17"/>
          <p:cNvSpPr>
            <a:spLocks noGrp="1"/>
          </p:cNvSpPr>
          <p:nvPr>
            <p:ph type="body" sz="quarter" idx="11" hasCustomPrompt="1"/>
          </p:nvPr>
        </p:nvSpPr>
        <p:spPr>
          <a:xfrm>
            <a:off x="434919" y="679345"/>
            <a:ext cx="1282304" cy="725699"/>
          </a:xfrm>
        </p:spPr>
        <p:txBody>
          <a:bodyPr anchor="b">
            <a:normAutofit/>
          </a:bodyPr>
          <a:lstStyle>
            <a:lvl1pPr marL="0" indent="0">
              <a:buNone/>
              <a:defRPr sz="3038" b="1" i="0" u="none">
                <a:solidFill>
                  <a:schemeClr val="bg1"/>
                </a:solidFill>
                <a:latin typeface="Bankia"/>
                <a:cs typeface="Bankia Light"/>
              </a:defRPr>
            </a:lvl1pPr>
          </a:lstStyle>
          <a:p>
            <a:pPr lvl="0"/>
            <a:r>
              <a:rPr lang="en-US" dirty="0"/>
              <a:t>#</a:t>
            </a:r>
          </a:p>
        </p:txBody>
      </p:sp>
      <p:sp>
        <p:nvSpPr>
          <p:cNvPr id="45" name="Text Placeholder 20"/>
          <p:cNvSpPr>
            <a:spLocks noGrp="1"/>
          </p:cNvSpPr>
          <p:nvPr>
            <p:ph type="body" sz="quarter" idx="14" hasCustomPrompt="1"/>
          </p:nvPr>
        </p:nvSpPr>
        <p:spPr>
          <a:xfrm>
            <a:off x="415179" y="5468255"/>
            <a:ext cx="1854493" cy="812528"/>
          </a:xfrm>
        </p:spPr>
        <p:txBody>
          <a:bodyPr anchor="t">
            <a:normAutofit/>
          </a:bodyPr>
          <a:lstStyle>
            <a:lvl1pPr marL="160734" indent="-160734">
              <a:buClr>
                <a:srgbClr val="B9C800"/>
              </a:buClr>
              <a:buSzPct val="95000"/>
              <a:buFont typeface="Lucida Grande"/>
              <a:buChar char="▸"/>
              <a:defRPr sz="956" b="0" i="0" baseline="0">
                <a:solidFill>
                  <a:schemeClr val="tx1"/>
                </a:solidFill>
                <a:latin typeface="Bankia"/>
                <a:cs typeface="Bankia"/>
              </a:defRPr>
            </a:lvl1pPr>
          </a:lstStyle>
          <a:p>
            <a:pPr lvl="0"/>
            <a:r>
              <a:rPr lang="en-US" dirty="0" err="1"/>
              <a:t>Texto</a:t>
            </a:r>
            <a:endParaRPr lang="en-US" dirty="0"/>
          </a:p>
        </p:txBody>
      </p:sp>
      <p:sp>
        <p:nvSpPr>
          <p:cNvPr id="47" name="Text Placeholder 20"/>
          <p:cNvSpPr>
            <a:spLocks noGrp="1"/>
          </p:cNvSpPr>
          <p:nvPr>
            <p:ph type="body" sz="quarter" idx="15" hasCustomPrompt="1"/>
          </p:nvPr>
        </p:nvSpPr>
        <p:spPr>
          <a:xfrm>
            <a:off x="434920" y="3346345"/>
            <a:ext cx="1834753" cy="1174527"/>
          </a:xfrm>
        </p:spPr>
        <p:txBody>
          <a:bodyPr anchor="t">
            <a:normAutofit/>
          </a:bodyPr>
          <a:lstStyle>
            <a:lvl1pPr marL="0" indent="0">
              <a:buNone/>
              <a:defRPr sz="1069" b="0" i="0" baseline="0">
                <a:latin typeface="Bankia Light"/>
                <a:cs typeface="Bankia Heavy"/>
              </a:defRPr>
            </a:lvl1pPr>
          </a:lstStyle>
          <a:p>
            <a:pPr lvl="0"/>
            <a:r>
              <a:rPr lang="en-US" dirty="0" err="1"/>
              <a:t>Texto</a:t>
            </a:r>
            <a:endParaRPr lang="en-US" dirty="0"/>
          </a:p>
        </p:txBody>
      </p:sp>
      <p:sp>
        <p:nvSpPr>
          <p:cNvPr id="53" name="Text Placeholder 20"/>
          <p:cNvSpPr>
            <a:spLocks noGrp="1"/>
          </p:cNvSpPr>
          <p:nvPr>
            <p:ph type="body" sz="quarter" idx="16" hasCustomPrompt="1"/>
          </p:nvPr>
        </p:nvSpPr>
        <p:spPr>
          <a:xfrm>
            <a:off x="2757740" y="1959437"/>
            <a:ext cx="1834753" cy="1340562"/>
          </a:xfrm>
        </p:spPr>
        <p:txBody>
          <a:bodyPr anchor="t">
            <a:normAutofit/>
          </a:bodyPr>
          <a:lstStyle>
            <a:lvl1pPr marL="0" indent="0">
              <a:buNone/>
              <a:defRPr sz="1406">
                <a:solidFill>
                  <a:srgbClr val="B9C800"/>
                </a:solidFill>
                <a:latin typeface="Bankia Medium"/>
                <a:cs typeface="Bankia"/>
              </a:defRPr>
            </a:lvl1pPr>
          </a:lstStyle>
          <a:p>
            <a:pPr lvl="0"/>
            <a:r>
              <a:rPr lang="en-US" dirty="0" err="1"/>
              <a:t>Título</a:t>
            </a:r>
            <a:endParaRPr lang="en-US" dirty="0"/>
          </a:p>
        </p:txBody>
      </p:sp>
      <p:sp>
        <p:nvSpPr>
          <p:cNvPr id="54" name="Text Placeholder 20"/>
          <p:cNvSpPr>
            <a:spLocks noGrp="1"/>
          </p:cNvSpPr>
          <p:nvPr>
            <p:ph type="body" sz="quarter" idx="17" hasCustomPrompt="1"/>
          </p:nvPr>
        </p:nvSpPr>
        <p:spPr>
          <a:xfrm>
            <a:off x="2757740" y="4639237"/>
            <a:ext cx="1834753" cy="400081"/>
          </a:xfrm>
        </p:spPr>
        <p:txBody>
          <a:bodyPr anchor="t">
            <a:normAutofit/>
          </a:bodyPr>
          <a:lstStyle>
            <a:lvl1pPr marL="0" indent="0">
              <a:buNone/>
              <a:defRPr sz="900" b="0" i="0" baseline="0">
                <a:latin typeface="Bankia Heavy"/>
                <a:cs typeface="Bankia Heavy"/>
              </a:defRPr>
            </a:lvl1pPr>
          </a:lstStyle>
          <a:p>
            <a:pPr lvl="0"/>
            <a:r>
              <a:rPr lang="en-US" dirty="0"/>
              <a:t>TEXTO</a:t>
            </a:r>
          </a:p>
        </p:txBody>
      </p:sp>
      <p:sp>
        <p:nvSpPr>
          <p:cNvPr id="55" name="Text Placeholder 17"/>
          <p:cNvSpPr>
            <a:spLocks noGrp="1"/>
          </p:cNvSpPr>
          <p:nvPr>
            <p:ph type="body" sz="quarter" idx="18" hasCustomPrompt="1"/>
          </p:nvPr>
        </p:nvSpPr>
        <p:spPr>
          <a:xfrm>
            <a:off x="2757739" y="681836"/>
            <a:ext cx="1282304" cy="725699"/>
          </a:xfrm>
        </p:spPr>
        <p:txBody>
          <a:bodyPr anchor="b">
            <a:normAutofit/>
          </a:bodyPr>
          <a:lstStyle>
            <a:lvl1pPr marL="0" indent="0">
              <a:buNone/>
              <a:defRPr sz="3038" b="1" i="0" u="none">
                <a:solidFill>
                  <a:schemeClr val="bg1"/>
                </a:solidFill>
                <a:latin typeface="Bankia"/>
                <a:cs typeface="Bankia Light"/>
              </a:defRPr>
            </a:lvl1pPr>
          </a:lstStyle>
          <a:p>
            <a:pPr lvl="0"/>
            <a:r>
              <a:rPr lang="en-US" dirty="0"/>
              <a:t>#</a:t>
            </a:r>
          </a:p>
        </p:txBody>
      </p:sp>
      <p:sp>
        <p:nvSpPr>
          <p:cNvPr id="56" name="Text Placeholder 20"/>
          <p:cNvSpPr>
            <a:spLocks noGrp="1"/>
          </p:cNvSpPr>
          <p:nvPr>
            <p:ph type="body" sz="quarter" idx="19" hasCustomPrompt="1"/>
          </p:nvPr>
        </p:nvSpPr>
        <p:spPr>
          <a:xfrm>
            <a:off x="2737999" y="5470747"/>
            <a:ext cx="1854493" cy="812528"/>
          </a:xfrm>
        </p:spPr>
        <p:txBody>
          <a:bodyPr anchor="t">
            <a:normAutofit/>
          </a:bodyPr>
          <a:lstStyle>
            <a:lvl1pPr marL="160734" indent="-160734">
              <a:buClr>
                <a:srgbClr val="B9C800"/>
              </a:buClr>
              <a:buSzPct val="95000"/>
              <a:buFont typeface="Lucida Grande"/>
              <a:buChar char="▸"/>
              <a:defRPr sz="956" b="0" i="0" baseline="0">
                <a:solidFill>
                  <a:schemeClr val="tx1"/>
                </a:solidFill>
                <a:latin typeface="Bankia"/>
                <a:cs typeface="Bankia"/>
              </a:defRPr>
            </a:lvl1pPr>
          </a:lstStyle>
          <a:p>
            <a:pPr lvl="0"/>
            <a:r>
              <a:rPr lang="en-US" dirty="0" err="1"/>
              <a:t>Texto</a:t>
            </a:r>
            <a:endParaRPr lang="en-US" dirty="0"/>
          </a:p>
        </p:txBody>
      </p:sp>
      <p:sp>
        <p:nvSpPr>
          <p:cNvPr id="57" name="Text Placeholder 20"/>
          <p:cNvSpPr>
            <a:spLocks noGrp="1"/>
          </p:cNvSpPr>
          <p:nvPr>
            <p:ph type="body" sz="quarter" idx="20" hasCustomPrompt="1"/>
          </p:nvPr>
        </p:nvSpPr>
        <p:spPr>
          <a:xfrm>
            <a:off x="2757740" y="3348835"/>
            <a:ext cx="1834753" cy="1174527"/>
          </a:xfrm>
        </p:spPr>
        <p:txBody>
          <a:bodyPr anchor="t">
            <a:normAutofit/>
          </a:bodyPr>
          <a:lstStyle>
            <a:lvl1pPr marL="0" indent="0">
              <a:buNone/>
              <a:defRPr sz="1069" b="0" i="0" baseline="0">
                <a:latin typeface="Bankia Light"/>
                <a:cs typeface="Bankia Heavy"/>
              </a:defRPr>
            </a:lvl1pPr>
          </a:lstStyle>
          <a:p>
            <a:pPr lvl="0"/>
            <a:r>
              <a:rPr lang="en-US" dirty="0" err="1"/>
              <a:t>Texto</a:t>
            </a:r>
            <a:endParaRPr lang="en-US" dirty="0"/>
          </a:p>
        </p:txBody>
      </p:sp>
      <p:sp>
        <p:nvSpPr>
          <p:cNvPr id="68" name="Text Placeholder 20"/>
          <p:cNvSpPr>
            <a:spLocks noGrp="1"/>
          </p:cNvSpPr>
          <p:nvPr>
            <p:ph type="body" sz="quarter" idx="21" hasCustomPrompt="1"/>
          </p:nvPr>
        </p:nvSpPr>
        <p:spPr>
          <a:xfrm>
            <a:off x="5198525" y="1956945"/>
            <a:ext cx="1834753" cy="1340562"/>
          </a:xfrm>
        </p:spPr>
        <p:txBody>
          <a:bodyPr anchor="t">
            <a:normAutofit/>
          </a:bodyPr>
          <a:lstStyle>
            <a:lvl1pPr marL="0" indent="0">
              <a:buNone/>
              <a:defRPr sz="1406">
                <a:solidFill>
                  <a:srgbClr val="B9C800"/>
                </a:solidFill>
                <a:latin typeface="Bankia Medium"/>
                <a:cs typeface="Bankia"/>
              </a:defRPr>
            </a:lvl1pPr>
          </a:lstStyle>
          <a:p>
            <a:pPr lvl="0"/>
            <a:r>
              <a:rPr lang="en-US" dirty="0" err="1"/>
              <a:t>Título</a:t>
            </a:r>
            <a:endParaRPr lang="en-US" dirty="0"/>
          </a:p>
        </p:txBody>
      </p:sp>
      <p:sp>
        <p:nvSpPr>
          <p:cNvPr id="69" name="Text Placeholder 20"/>
          <p:cNvSpPr>
            <a:spLocks noGrp="1"/>
          </p:cNvSpPr>
          <p:nvPr>
            <p:ph type="body" sz="quarter" idx="22" hasCustomPrompt="1"/>
          </p:nvPr>
        </p:nvSpPr>
        <p:spPr>
          <a:xfrm>
            <a:off x="5198525" y="4636745"/>
            <a:ext cx="1834753" cy="400081"/>
          </a:xfrm>
        </p:spPr>
        <p:txBody>
          <a:bodyPr anchor="t">
            <a:normAutofit/>
          </a:bodyPr>
          <a:lstStyle>
            <a:lvl1pPr marL="0" indent="0">
              <a:buNone/>
              <a:defRPr sz="900" b="0" i="0" baseline="0">
                <a:latin typeface="Bankia Heavy"/>
                <a:cs typeface="Bankia Heavy"/>
              </a:defRPr>
            </a:lvl1pPr>
          </a:lstStyle>
          <a:p>
            <a:pPr lvl="0"/>
            <a:r>
              <a:rPr lang="en-US" dirty="0"/>
              <a:t>TEXTO</a:t>
            </a:r>
          </a:p>
        </p:txBody>
      </p:sp>
      <p:sp>
        <p:nvSpPr>
          <p:cNvPr id="70" name="Text Placeholder 17"/>
          <p:cNvSpPr>
            <a:spLocks noGrp="1"/>
          </p:cNvSpPr>
          <p:nvPr>
            <p:ph type="body" sz="quarter" idx="23" hasCustomPrompt="1"/>
          </p:nvPr>
        </p:nvSpPr>
        <p:spPr>
          <a:xfrm>
            <a:off x="5198524" y="679345"/>
            <a:ext cx="1282304" cy="725699"/>
          </a:xfrm>
        </p:spPr>
        <p:txBody>
          <a:bodyPr anchor="b">
            <a:normAutofit/>
          </a:bodyPr>
          <a:lstStyle>
            <a:lvl1pPr marL="0" indent="0">
              <a:buNone/>
              <a:defRPr sz="3038" b="1" i="0" u="none">
                <a:solidFill>
                  <a:schemeClr val="bg1"/>
                </a:solidFill>
                <a:latin typeface="Bankia"/>
                <a:cs typeface="Bankia Light"/>
              </a:defRPr>
            </a:lvl1pPr>
          </a:lstStyle>
          <a:p>
            <a:pPr lvl="0"/>
            <a:r>
              <a:rPr lang="en-US" dirty="0"/>
              <a:t>#</a:t>
            </a:r>
          </a:p>
        </p:txBody>
      </p:sp>
      <p:sp>
        <p:nvSpPr>
          <p:cNvPr id="71" name="Text Placeholder 20"/>
          <p:cNvSpPr>
            <a:spLocks noGrp="1"/>
          </p:cNvSpPr>
          <p:nvPr>
            <p:ph type="body" sz="quarter" idx="24" hasCustomPrompt="1"/>
          </p:nvPr>
        </p:nvSpPr>
        <p:spPr>
          <a:xfrm>
            <a:off x="5178784" y="5468255"/>
            <a:ext cx="1854493" cy="812528"/>
          </a:xfrm>
        </p:spPr>
        <p:txBody>
          <a:bodyPr anchor="t">
            <a:normAutofit/>
          </a:bodyPr>
          <a:lstStyle>
            <a:lvl1pPr marL="160734" indent="-160734">
              <a:buClr>
                <a:srgbClr val="B9C800"/>
              </a:buClr>
              <a:buSzPct val="95000"/>
              <a:buFont typeface="Lucida Grande"/>
              <a:buChar char="▸"/>
              <a:defRPr sz="956" b="0" i="0" baseline="0">
                <a:solidFill>
                  <a:schemeClr val="tx1"/>
                </a:solidFill>
                <a:latin typeface="Bankia"/>
                <a:cs typeface="Bankia"/>
              </a:defRPr>
            </a:lvl1pPr>
          </a:lstStyle>
          <a:p>
            <a:pPr lvl="0"/>
            <a:r>
              <a:rPr lang="en-US" dirty="0" err="1"/>
              <a:t>Texto</a:t>
            </a:r>
            <a:endParaRPr lang="en-US" dirty="0"/>
          </a:p>
        </p:txBody>
      </p:sp>
      <p:sp>
        <p:nvSpPr>
          <p:cNvPr id="72" name="Text Placeholder 20"/>
          <p:cNvSpPr>
            <a:spLocks noGrp="1"/>
          </p:cNvSpPr>
          <p:nvPr>
            <p:ph type="body" sz="quarter" idx="25" hasCustomPrompt="1"/>
          </p:nvPr>
        </p:nvSpPr>
        <p:spPr>
          <a:xfrm>
            <a:off x="5198525" y="3346345"/>
            <a:ext cx="1834753" cy="1174527"/>
          </a:xfrm>
        </p:spPr>
        <p:txBody>
          <a:bodyPr anchor="t">
            <a:normAutofit/>
          </a:bodyPr>
          <a:lstStyle>
            <a:lvl1pPr marL="0" indent="0">
              <a:buNone/>
              <a:defRPr sz="1069" b="0" i="0" baseline="0">
                <a:latin typeface="Bankia Light"/>
                <a:cs typeface="Bankia Heavy"/>
              </a:defRPr>
            </a:lvl1pPr>
          </a:lstStyle>
          <a:p>
            <a:pPr lvl="0"/>
            <a:r>
              <a:rPr lang="en-US" dirty="0" err="1"/>
              <a:t>Texto</a:t>
            </a:r>
            <a:endParaRPr lang="en-US" dirty="0"/>
          </a:p>
        </p:txBody>
      </p:sp>
      <p:sp>
        <p:nvSpPr>
          <p:cNvPr id="73" name="Text Placeholder 20"/>
          <p:cNvSpPr>
            <a:spLocks noGrp="1"/>
          </p:cNvSpPr>
          <p:nvPr>
            <p:ph type="body" sz="quarter" idx="26" hasCustomPrompt="1"/>
          </p:nvPr>
        </p:nvSpPr>
        <p:spPr>
          <a:xfrm>
            <a:off x="7634346" y="1959437"/>
            <a:ext cx="1834753" cy="1340562"/>
          </a:xfrm>
        </p:spPr>
        <p:txBody>
          <a:bodyPr anchor="t">
            <a:normAutofit/>
          </a:bodyPr>
          <a:lstStyle>
            <a:lvl1pPr marL="0" indent="0">
              <a:buNone/>
              <a:defRPr sz="1406">
                <a:solidFill>
                  <a:srgbClr val="B9C800"/>
                </a:solidFill>
                <a:latin typeface="Bankia Medium"/>
                <a:cs typeface="Bankia"/>
              </a:defRPr>
            </a:lvl1pPr>
          </a:lstStyle>
          <a:p>
            <a:pPr lvl="0"/>
            <a:r>
              <a:rPr lang="en-US" dirty="0" err="1"/>
              <a:t>Título</a:t>
            </a:r>
            <a:endParaRPr lang="en-US" dirty="0"/>
          </a:p>
        </p:txBody>
      </p:sp>
      <p:sp>
        <p:nvSpPr>
          <p:cNvPr id="74" name="Text Placeholder 20"/>
          <p:cNvSpPr>
            <a:spLocks noGrp="1"/>
          </p:cNvSpPr>
          <p:nvPr>
            <p:ph type="body" sz="quarter" idx="27" hasCustomPrompt="1"/>
          </p:nvPr>
        </p:nvSpPr>
        <p:spPr>
          <a:xfrm>
            <a:off x="7634346" y="4639237"/>
            <a:ext cx="1834753" cy="400081"/>
          </a:xfrm>
        </p:spPr>
        <p:txBody>
          <a:bodyPr anchor="t">
            <a:normAutofit/>
          </a:bodyPr>
          <a:lstStyle>
            <a:lvl1pPr marL="0" indent="0">
              <a:buNone/>
              <a:defRPr sz="900" b="0" i="0" baseline="0">
                <a:latin typeface="Bankia Heavy"/>
                <a:cs typeface="Bankia Heavy"/>
              </a:defRPr>
            </a:lvl1pPr>
          </a:lstStyle>
          <a:p>
            <a:pPr lvl="0"/>
            <a:r>
              <a:rPr lang="en-US" dirty="0"/>
              <a:t>TEXTO</a:t>
            </a:r>
          </a:p>
        </p:txBody>
      </p:sp>
      <p:sp>
        <p:nvSpPr>
          <p:cNvPr id="75" name="Text Placeholder 17"/>
          <p:cNvSpPr>
            <a:spLocks noGrp="1"/>
          </p:cNvSpPr>
          <p:nvPr>
            <p:ph type="body" sz="quarter" idx="28" hasCustomPrompt="1"/>
          </p:nvPr>
        </p:nvSpPr>
        <p:spPr>
          <a:xfrm>
            <a:off x="7634345" y="681836"/>
            <a:ext cx="1282304" cy="725699"/>
          </a:xfrm>
        </p:spPr>
        <p:txBody>
          <a:bodyPr anchor="b">
            <a:normAutofit/>
          </a:bodyPr>
          <a:lstStyle>
            <a:lvl1pPr marL="0" indent="0">
              <a:buNone/>
              <a:defRPr sz="3038" b="1" i="0" u="none">
                <a:solidFill>
                  <a:schemeClr val="bg1"/>
                </a:solidFill>
                <a:latin typeface="Bankia"/>
                <a:cs typeface="Bankia Light"/>
              </a:defRPr>
            </a:lvl1pPr>
          </a:lstStyle>
          <a:p>
            <a:pPr lvl="0"/>
            <a:r>
              <a:rPr lang="en-US" dirty="0"/>
              <a:t>#</a:t>
            </a:r>
          </a:p>
        </p:txBody>
      </p:sp>
      <p:sp>
        <p:nvSpPr>
          <p:cNvPr id="76" name="Text Placeholder 20"/>
          <p:cNvSpPr>
            <a:spLocks noGrp="1"/>
          </p:cNvSpPr>
          <p:nvPr>
            <p:ph type="body" sz="quarter" idx="29" hasCustomPrompt="1"/>
          </p:nvPr>
        </p:nvSpPr>
        <p:spPr>
          <a:xfrm>
            <a:off x="7614606" y="5470747"/>
            <a:ext cx="1854493" cy="812528"/>
          </a:xfrm>
        </p:spPr>
        <p:txBody>
          <a:bodyPr anchor="t">
            <a:normAutofit/>
          </a:bodyPr>
          <a:lstStyle>
            <a:lvl1pPr marL="160734" indent="-160734">
              <a:buClr>
                <a:srgbClr val="B9C800"/>
              </a:buClr>
              <a:buSzPct val="95000"/>
              <a:buFont typeface="Lucida Grande"/>
              <a:buChar char="▸"/>
              <a:defRPr sz="956" b="0" i="0" baseline="0">
                <a:solidFill>
                  <a:schemeClr val="tx1"/>
                </a:solidFill>
                <a:latin typeface="Bankia"/>
                <a:cs typeface="Bankia"/>
              </a:defRPr>
            </a:lvl1pPr>
          </a:lstStyle>
          <a:p>
            <a:pPr lvl="0"/>
            <a:r>
              <a:rPr lang="en-US" dirty="0" err="1"/>
              <a:t>Texto</a:t>
            </a:r>
            <a:endParaRPr lang="en-US" dirty="0"/>
          </a:p>
        </p:txBody>
      </p:sp>
      <p:sp>
        <p:nvSpPr>
          <p:cNvPr id="77" name="Text Placeholder 20"/>
          <p:cNvSpPr>
            <a:spLocks noGrp="1"/>
          </p:cNvSpPr>
          <p:nvPr>
            <p:ph type="body" sz="quarter" idx="30" hasCustomPrompt="1"/>
          </p:nvPr>
        </p:nvSpPr>
        <p:spPr>
          <a:xfrm>
            <a:off x="7634346" y="3348835"/>
            <a:ext cx="1834753" cy="1174527"/>
          </a:xfrm>
        </p:spPr>
        <p:txBody>
          <a:bodyPr anchor="t">
            <a:normAutofit/>
          </a:bodyPr>
          <a:lstStyle>
            <a:lvl1pPr marL="0" indent="0">
              <a:buNone/>
              <a:defRPr sz="1069" b="0" i="0" baseline="0">
                <a:latin typeface="Bankia Light"/>
                <a:cs typeface="Bankia Heavy"/>
              </a:defRPr>
            </a:lvl1pPr>
          </a:lstStyle>
          <a:p>
            <a:pPr lvl="0"/>
            <a:r>
              <a:rPr lang="en-US" dirty="0" err="1"/>
              <a:t>Texto</a:t>
            </a:r>
            <a:endParaRPr lang="en-US" dirty="0"/>
          </a:p>
        </p:txBody>
      </p:sp>
      <p:sp>
        <p:nvSpPr>
          <p:cNvPr id="83" name="Text Placeholder 20"/>
          <p:cNvSpPr>
            <a:spLocks noGrp="1"/>
          </p:cNvSpPr>
          <p:nvPr>
            <p:ph type="body" sz="quarter" idx="31" hasCustomPrompt="1"/>
          </p:nvPr>
        </p:nvSpPr>
        <p:spPr>
          <a:xfrm>
            <a:off x="10083097" y="1959437"/>
            <a:ext cx="1834753" cy="1340562"/>
          </a:xfrm>
        </p:spPr>
        <p:txBody>
          <a:bodyPr anchor="t">
            <a:normAutofit/>
          </a:bodyPr>
          <a:lstStyle>
            <a:lvl1pPr marL="0" indent="0">
              <a:buNone/>
              <a:defRPr sz="1406">
                <a:solidFill>
                  <a:srgbClr val="B9C800"/>
                </a:solidFill>
                <a:latin typeface="Bankia Medium"/>
                <a:cs typeface="Bankia"/>
              </a:defRPr>
            </a:lvl1pPr>
          </a:lstStyle>
          <a:p>
            <a:pPr lvl="0"/>
            <a:r>
              <a:rPr lang="en-US" dirty="0" err="1"/>
              <a:t>Título</a:t>
            </a:r>
            <a:endParaRPr lang="en-US" dirty="0"/>
          </a:p>
        </p:txBody>
      </p:sp>
      <p:sp>
        <p:nvSpPr>
          <p:cNvPr id="84" name="Text Placeholder 20"/>
          <p:cNvSpPr>
            <a:spLocks noGrp="1"/>
          </p:cNvSpPr>
          <p:nvPr>
            <p:ph type="body" sz="quarter" idx="32" hasCustomPrompt="1"/>
          </p:nvPr>
        </p:nvSpPr>
        <p:spPr>
          <a:xfrm>
            <a:off x="10083097" y="4639237"/>
            <a:ext cx="1834753" cy="400081"/>
          </a:xfrm>
        </p:spPr>
        <p:txBody>
          <a:bodyPr anchor="t">
            <a:normAutofit/>
          </a:bodyPr>
          <a:lstStyle>
            <a:lvl1pPr marL="0" indent="0">
              <a:buNone/>
              <a:defRPr sz="900" b="0" i="0" baseline="0">
                <a:latin typeface="Bankia Heavy"/>
                <a:cs typeface="Bankia Heavy"/>
              </a:defRPr>
            </a:lvl1pPr>
          </a:lstStyle>
          <a:p>
            <a:pPr lvl="0"/>
            <a:r>
              <a:rPr lang="en-US" dirty="0"/>
              <a:t>TEXTO</a:t>
            </a:r>
          </a:p>
        </p:txBody>
      </p:sp>
      <p:sp>
        <p:nvSpPr>
          <p:cNvPr id="85" name="Text Placeholder 17"/>
          <p:cNvSpPr>
            <a:spLocks noGrp="1"/>
          </p:cNvSpPr>
          <p:nvPr>
            <p:ph type="body" sz="quarter" idx="33" hasCustomPrompt="1"/>
          </p:nvPr>
        </p:nvSpPr>
        <p:spPr>
          <a:xfrm>
            <a:off x="10083096" y="681836"/>
            <a:ext cx="1282304" cy="725699"/>
          </a:xfrm>
        </p:spPr>
        <p:txBody>
          <a:bodyPr anchor="b">
            <a:normAutofit/>
          </a:bodyPr>
          <a:lstStyle>
            <a:lvl1pPr marL="0" indent="0">
              <a:buNone/>
              <a:defRPr sz="3038" b="1" i="0" u="none">
                <a:solidFill>
                  <a:schemeClr val="bg1"/>
                </a:solidFill>
                <a:latin typeface="Bankia"/>
                <a:cs typeface="Bankia Light"/>
              </a:defRPr>
            </a:lvl1pPr>
          </a:lstStyle>
          <a:p>
            <a:pPr lvl="0"/>
            <a:r>
              <a:rPr lang="en-US" dirty="0"/>
              <a:t>#</a:t>
            </a:r>
          </a:p>
        </p:txBody>
      </p:sp>
      <p:sp>
        <p:nvSpPr>
          <p:cNvPr id="86" name="Text Placeholder 20"/>
          <p:cNvSpPr>
            <a:spLocks noGrp="1"/>
          </p:cNvSpPr>
          <p:nvPr>
            <p:ph type="body" sz="quarter" idx="34" hasCustomPrompt="1"/>
          </p:nvPr>
        </p:nvSpPr>
        <p:spPr>
          <a:xfrm>
            <a:off x="10063356" y="5470747"/>
            <a:ext cx="1854493" cy="812528"/>
          </a:xfrm>
        </p:spPr>
        <p:txBody>
          <a:bodyPr anchor="t">
            <a:normAutofit/>
          </a:bodyPr>
          <a:lstStyle>
            <a:lvl1pPr marL="160734" indent="-160734">
              <a:buClr>
                <a:srgbClr val="B9C800"/>
              </a:buClr>
              <a:buSzPct val="95000"/>
              <a:buFont typeface="Lucida Grande"/>
              <a:buChar char="▸"/>
              <a:defRPr sz="956" b="0" i="0" baseline="0">
                <a:solidFill>
                  <a:schemeClr val="tx1"/>
                </a:solidFill>
                <a:latin typeface="Bankia"/>
                <a:cs typeface="Bankia"/>
              </a:defRPr>
            </a:lvl1pPr>
          </a:lstStyle>
          <a:p>
            <a:pPr lvl="0"/>
            <a:r>
              <a:rPr lang="en-US" dirty="0" err="1"/>
              <a:t>Texto</a:t>
            </a:r>
            <a:endParaRPr lang="en-US" dirty="0"/>
          </a:p>
        </p:txBody>
      </p:sp>
      <p:sp>
        <p:nvSpPr>
          <p:cNvPr id="87" name="Text Placeholder 20"/>
          <p:cNvSpPr>
            <a:spLocks noGrp="1"/>
          </p:cNvSpPr>
          <p:nvPr>
            <p:ph type="body" sz="quarter" idx="35" hasCustomPrompt="1"/>
          </p:nvPr>
        </p:nvSpPr>
        <p:spPr>
          <a:xfrm>
            <a:off x="10083097" y="3348835"/>
            <a:ext cx="1834753" cy="1174527"/>
          </a:xfrm>
        </p:spPr>
        <p:txBody>
          <a:bodyPr anchor="t">
            <a:normAutofit/>
          </a:bodyPr>
          <a:lstStyle>
            <a:lvl1pPr marL="0" indent="0">
              <a:buNone/>
              <a:defRPr sz="1069" b="0" i="0" baseline="0">
                <a:latin typeface="Bankia Light"/>
                <a:cs typeface="Bankia Heavy"/>
              </a:defRPr>
            </a:lvl1pPr>
          </a:lstStyle>
          <a:p>
            <a:pPr lvl="0"/>
            <a:r>
              <a:rPr lang="en-US" dirty="0" err="1"/>
              <a:t>Texto</a:t>
            </a:r>
            <a:endParaRPr lang="en-US" dirty="0"/>
          </a:p>
        </p:txBody>
      </p:sp>
    </p:spTree>
    <p:extLst>
      <p:ext uri="{BB962C8B-B14F-4D97-AF65-F5344CB8AC3E}">
        <p14:creationId xmlns:p14="http://schemas.microsoft.com/office/powerpoint/2010/main" val="312766442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p 5">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812119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blanco">
    <p:spTree>
      <p:nvGrpSpPr>
        <p:cNvPr id="1" name=""/>
        <p:cNvGrpSpPr/>
        <p:nvPr/>
      </p:nvGrpSpPr>
      <p:grpSpPr>
        <a:xfrm>
          <a:off x="0" y="0"/>
          <a:ext cx="0" cy="0"/>
          <a:chOff x="0" y="0"/>
          <a:chExt cx="0" cy="0"/>
        </a:xfrm>
      </p:grpSpPr>
      <p:sp>
        <p:nvSpPr>
          <p:cNvPr id="7" name="Content Placeholder 5"/>
          <p:cNvSpPr>
            <a:spLocks noGrp="1"/>
          </p:cNvSpPr>
          <p:nvPr>
            <p:ph sz="quarter" idx="10" hasCustomPrompt="1"/>
          </p:nvPr>
        </p:nvSpPr>
        <p:spPr>
          <a:xfrm>
            <a:off x="197658" y="1549591"/>
            <a:ext cx="11730990" cy="4525566"/>
          </a:xfrm>
        </p:spPr>
        <p:txBody>
          <a:bodyPr/>
          <a:lstStyle>
            <a:lvl2pPr>
              <a:buClr>
                <a:srgbClr val="B9C800"/>
              </a:buClr>
              <a:defRPr/>
            </a:lvl2pPr>
          </a:lstStyle>
          <a:p>
            <a:pPr lvl="0"/>
            <a:r>
              <a:rPr lang="es-ES_tradnl" dirty="0"/>
              <a:t>Texto</a:t>
            </a:r>
          </a:p>
          <a:p>
            <a:pPr lvl="1"/>
            <a:r>
              <a:rPr lang="es-ES_tradnl" dirty="0"/>
              <a:t>Texto con </a:t>
            </a:r>
            <a:r>
              <a:rPr lang="es-ES_tradnl" dirty="0" err="1"/>
              <a:t>bullets</a:t>
            </a:r>
            <a:endParaRPr lang="es-ES_tradnl" dirty="0"/>
          </a:p>
        </p:txBody>
      </p:sp>
      <p:sp>
        <p:nvSpPr>
          <p:cNvPr id="6" name="Marcador de número de diapositiva 1"/>
          <p:cNvSpPr>
            <a:spLocks noGrp="1"/>
          </p:cNvSpPr>
          <p:nvPr>
            <p:ph type="sldNum" sz="quarter" idx="4"/>
          </p:nvPr>
        </p:nvSpPr>
        <p:spPr>
          <a:xfrm>
            <a:off x="300692" y="6421717"/>
            <a:ext cx="895657" cy="293780"/>
          </a:xfrm>
          <a:prstGeom prst="rect">
            <a:avLst/>
          </a:prstGeom>
        </p:spPr>
        <p:txBody>
          <a:bodyPr vert="horz" lIns="91440" tIns="45720" rIns="91440" bIns="45720" rtlCol="0" anchor="ctr"/>
          <a:lstStyle>
            <a:lvl1pPr algn="l">
              <a:defRPr sz="788">
                <a:solidFill>
                  <a:schemeClr val="tx1">
                    <a:tint val="75000"/>
                  </a:schemeClr>
                </a:solidFill>
                <a:latin typeface="Bankia" charset="0"/>
                <a:ea typeface="Bankia" charset="0"/>
                <a:cs typeface="Bankia" charset="0"/>
              </a:defRPr>
            </a:lvl1pPr>
          </a:lstStyle>
          <a:p>
            <a:fld id="{8255E72A-942D-124D-9A97-ACC2EF1A0F41}" type="slidenum">
              <a:rPr lang="es-ES_tradnl" smtClean="0"/>
              <a:pPr/>
              <a:t>‹Nº›</a:t>
            </a:fld>
            <a:endParaRPr lang="es-ES_tradnl"/>
          </a:p>
        </p:txBody>
      </p:sp>
      <p:sp>
        <p:nvSpPr>
          <p:cNvPr id="11" name="Text Placeholder 20"/>
          <p:cNvSpPr>
            <a:spLocks noGrp="1"/>
          </p:cNvSpPr>
          <p:nvPr>
            <p:ph type="body" sz="quarter" idx="12" hasCustomPrompt="1"/>
          </p:nvPr>
        </p:nvSpPr>
        <p:spPr>
          <a:xfrm>
            <a:off x="197658" y="1061728"/>
            <a:ext cx="11730990" cy="487863"/>
          </a:xfrm>
        </p:spPr>
        <p:txBody>
          <a:bodyPr anchor="t">
            <a:normAutofit/>
          </a:bodyPr>
          <a:lstStyle>
            <a:lvl1pPr marL="0" indent="0">
              <a:buNone/>
              <a:defRPr sz="1350" b="0" i="0" baseline="0">
                <a:latin typeface="Bankia Light"/>
                <a:cs typeface="Bankia Light"/>
              </a:defRPr>
            </a:lvl1pPr>
          </a:lstStyle>
          <a:p>
            <a:pPr lvl="0"/>
            <a:r>
              <a:rPr lang="en-US" dirty="0" err="1"/>
              <a:t>Texto</a:t>
            </a:r>
            <a:r>
              <a:rPr lang="en-US" dirty="0"/>
              <a:t> </a:t>
            </a:r>
          </a:p>
        </p:txBody>
      </p:sp>
      <p:sp>
        <p:nvSpPr>
          <p:cNvPr id="12" name="Text Placeholder 17"/>
          <p:cNvSpPr>
            <a:spLocks noGrp="1"/>
          </p:cNvSpPr>
          <p:nvPr>
            <p:ph type="body" sz="quarter" idx="11" hasCustomPrompt="1"/>
          </p:nvPr>
        </p:nvSpPr>
        <p:spPr>
          <a:xfrm>
            <a:off x="197658" y="396045"/>
            <a:ext cx="11730990" cy="659202"/>
          </a:xfrm>
        </p:spPr>
        <p:txBody>
          <a:bodyPr anchor="b">
            <a:normAutofit/>
          </a:bodyPr>
          <a:lstStyle>
            <a:lvl1pPr marL="0" indent="0" algn="l" defTabSz="257149" rtl="0" eaLnBrk="1" latinLnBrk="0" hangingPunct="1">
              <a:spcBef>
                <a:spcPct val="0"/>
              </a:spcBef>
              <a:buNone/>
              <a:defRPr lang="en-US" sz="2475" b="0" i="0" kern="1200" dirty="0">
                <a:solidFill>
                  <a:schemeClr val="tx1">
                    <a:lumMod val="75000"/>
                    <a:lumOff val="25000"/>
                  </a:schemeClr>
                </a:solidFill>
                <a:latin typeface="Bankia" panose="02000506040000020004" pitchFamily="2" charset="0"/>
                <a:ea typeface="+mj-ea"/>
                <a:cs typeface="Bankia" panose="02000506040000020004" pitchFamily="2" charset="0"/>
              </a:defRPr>
            </a:lvl1pPr>
          </a:lstStyle>
          <a:p>
            <a:pPr lvl="0"/>
            <a:r>
              <a:rPr lang="en-US" dirty="0" err="1"/>
              <a:t>Título</a:t>
            </a:r>
            <a:r>
              <a:rPr lang="en-US" dirty="0"/>
              <a:t> de la </a:t>
            </a:r>
            <a:r>
              <a:rPr lang="en-US" dirty="0" err="1"/>
              <a:t>diapositiva</a:t>
            </a:r>
            <a:endParaRPr lang="en-US" dirty="0"/>
          </a:p>
        </p:txBody>
      </p:sp>
      <p:sp>
        <p:nvSpPr>
          <p:cNvPr id="18" name="Text Placeholder 23"/>
          <p:cNvSpPr>
            <a:spLocks noGrp="1"/>
          </p:cNvSpPr>
          <p:nvPr>
            <p:ph type="body" sz="quarter" idx="15" hasCustomPrompt="1"/>
          </p:nvPr>
        </p:nvSpPr>
        <p:spPr>
          <a:xfrm>
            <a:off x="197656" y="74073"/>
            <a:ext cx="1679269" cy="271463"/>
          </a:xfrm>
        </p:spPr>
        <p:txBody>
          <a:bodyPr anchor="ctr">
            <a:normAutofit/>
          </a:bodyPr>
          <a:lstStyle>
            <a:lvl1pPr marL="0" indent="0" algn="r">
              <a:buNone/>
              <a:defRPr sz="1069" b="1">
                <a:solidFill>
                  <a:schemeClr val="tx1"/>
                </a:solidFill>
              </a:defRPr>
            </a:lvl1pPr>
          </a:lstStyle>
          <a:p>
            <a:pPr lvl="0"/>
            <a:r>
              <a:rPr lang="es-ES_tradnl" dirty="0"/>
              <a:t>TEXTO</a:t>
            </a:r>
            <a:endParaRPr lang="en-US" dirty="0"/>
          </a:p>
        </p:txBody>
      </p:sp>
      <p:sp>
        <p:nvSpPr>
          <p:cNvPr id="19" name="Text Placeholder 23"/>
          <p:cNvSpPr>
            <a:spLocks noGrp="1"/>
          </p:cNvSpPr>
          <p:nvPr>
            <p:ph type="body" sz="quarter" idx="16" hasCustomPrompt="1"/>
          </p:nvPr>
        </p:nvSpPr>
        <p:spPr>
          <a:xfrm>
            <a:off x="2080376" y="76970"/>
            <a:ext cx="9848272" cy="271463"/>
          </a:xfrm>
        </p:spPr>
        <p:txBody>
          <a:bodyPr anchor="ctr">
            <a:normAutofit/>
          </a:bodyPr>
          <a:lstStyle>
            <a:lvl1pPr marL="0" indent="0" algn="l">
              <a:buNone/>
              <a:defRPr sz="1069" b="0" i="0">
                <a:solidFill>
                  <a:schemeClr val="tx1"/>
                </a:solidFill>
                <a:latin typeface="Bankia Light"/>
                <a:cs typeface="Bankia Light"/>
              </a:defRPr>
            </a:lvl1pPr>
          </a:lstStyle>
          <a:p>
            <a:pPr lvl="0"/>
            <a:r>
              <a:rPr lang="es-ES_tradnl" dirty="0"/>
              <a:t>texto </a:t>
            </a:r>
            <a:endParaRPr lang="en-US" dirty="0"/>
          </a:p>
        </p:txBody>
      </p:sp>
    </p:spTree>
    <p:extLst>
      <p:ext uri="{BB962C8B-B14F-4D97-AF65-F5344CB8AC3E}">
        <p14:creationId xmlns:p14="http://schemas.microsoft.com/office/powerpoint/2010/main" val="394605529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dvertencia legal">
    <p:spTree>
      <p:nvGrpSpPr>
        <p:cNvPr id="1" name=""/>
        <p:cNvGrpSpPr/>
        <p:nvPr/>
      </p:nvGrpSpPr>
      <p:grpSpPr>
        <a:xfrm>
          <a:off x="0" y="0"/>
          <a:ext cx="0" cy="0"/>
          <a:chOff x="0" y="0"/>
          <a:chExt cx="0" cy="0"/>
        </a:xfrm>
      </p:grpSpPr>
      <p:sp>
        <p:nvSpPr>
          <p:cNvPr id="7" name="Shape 3067"/>
          <p:cNvSpPr/>
          <p:nvPr/>
        </p:nvSpPr>
        <p:spPr>
          <a:xfrm>
            <a:off x="-31751" y="-28535"/>
            <a:ext cx="12236451" cy="465039"/>
          </a:xfrm>
          <a:prstGeom prst="rect">
            <a:avLst/>
          </a:prstGeom>
          <a:solidFill>
            <a:srgbClr val="DCDEE0">
              <a:alpha val="8993"/>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8" name="Shape 3068"/>
          <p:cNvSpPr/>
          <p:nvPr/>
        </p:nvSpPr>
        <p:spPr>
          <a:xfrm>
            <a:off x="451527" y="1054125"/>
            <a:ext cx="2202304" cy="857398"/>
          </a:xfrm>
          <a:prstGeom prst="rect">
            <a:avLst/>
          </a:prstGeom>
          <a:ln w="3175">
            <a:miter lim="400000"/>
          </a:ln>
          <a:extLst>
            <a:ext uri="{C572A759-6A51-4108-AA02-DFA0A04FC94B}">
              <ma14:wrappingTextBoxFlag xmlns:ma14="http://schemas.microsoft.com/office/mac/drawingml/2011/main" xmlns="" val="1"/>
            </a:ext>
          </a:extLst>
        </p:spPr>
        <p:txBody>
          <a:bodyPr lIns="26789" tIns="26789" rIns="26789" bIns="26789">
            <a:spAutoFit/>
          </a:bodyPr>
          <a:lstStyle/>
          <a:p>
            <a:pPr algn="l" defTabSz="257175">
              <a:lnSpc>
                <a:spcPct val="80000"/>
              </a:lnSpc>
              <a:spcBef>
                <a:spcPts val="1069"/>
              </a:spcBef>
              <a:defRPr sz="6900" b="1" spc="-138">
                <a:solidFill>
                  <a:srgbClr val="C4D600"/>
                </a:solidFill>
                <a:latin typeface="Bankia"/>
                <a:ea typeface="Bankia"/>
                <a:cs typeface="Bankia"/>
                <a:sym typeface="Bankia"/>
              </a:defRPr>
            </a:pPr>
            <a:r>
              <a:rPr sz="2644" spc="-53" dirty="0">
                <a:solidFill>
                  <a:srgbClr val="B9C800"/>
                </a:solidFill>
              </a:rPr>
              <a:t>Advertencia </a:t>
            </a:r>
            <a:r>
              <a:rPr sz="3881" b="0" dirty="0">
                <a:solidFill>
                  <a:srgbClr val="B9C800"/>
                </a:solidFill>
                <a:latin typeface="Bankia Light"/>
                <a:ea typeface="Bankia Light"/>
                <a:cs typeface="Bankia Light"/>
                <a:sym typeface="Bankia Light"/>
              </a:rPr>
              <a:t>legal</a:t>
            </a:r>
          </a:p>
        </p:txBody>
      </p:sp>
      <p:sp>
        <p:nvSpPr>
          <p:cNvPr id="9" name="Shape 3069"/>
          <p:cNvSpPr/>
          <p:nvPr/>
        </p:nvSpPr>
        <p:spPr>
          <a:xfrm flipH="1">
            <a:off x="2934709" y="1177950"/>
            <a:ext cx="0" cy="4819206"/>
          </a:xfrm>
          <a:prstGeom prst="line">
            <a:avLst/>
          </a:prstGeom>
          <a:ln w="38100">
            <a:solidFill>
              <a:srgbClr val="B9C800"/>
            </a:solidFill>
            <a:prstDash val="sysDot"/>
            <a:miter lim="400000"/>
          </a:ln>
        </p:spPr>
        <p:txBody>
          <a:bodyPr lIns="25716" tIns="25716" rIns="25716" bIns="25716"/>
          <a:lstStyle/>
          <a:p>
            <a:pPr algn="l" defTabSz="257175">
              <a:defRPr sz="1200">
                <a:latin typeface="Helvetica"/>
                <a:ea typeface="Helvetica"/>
                <a:cs typeface="Helvetica"/>
                <a:sym typeface="Helvetica"/>
              </a:defRPr>
            </a:pPr>
            <a:endParaRPr sz="675"/>
          </a:p>
        </p:txBody>
      </p:sp>
      <p:sp>
        <p:nvSpPr>
          <p:cNvPr id="10" name="Shape 3070"/>
          <p:cNvSpPr/>
          <p:nvPr/>
        </p:nvSpPr>
        <p:spPr>
          <a:xfrm rot="10800000">
            <a:off x="2862448" y="1773595"/>
            <a:ext cx="135001" cy="135001"/>
          </a:xfrm>
          <a:prstGeom prst="ellipse">
            <a:avLst/>
          </a:prstGeom>
          <a:solidFill>
            <a:srgbClr val="B9C800"/>
          </a:solidFill>
          <a:ln w="3175">
            <a:miter lim="400000"/>
          </a:ln>
        </p:spPr>
        <p:txBody>
          <a:bodyPr lIns="33039" tIns="33039" rIns="33039" bIns="33039" anchor="ctr"/>
          <a:lstStyle/>
          <a:p>
            <a:pPr defTabSz="328613">
              <a:defRPr sz="2600">
                <a:solidFill>
                  <a:srgbClr val="C4D502"/>
                </a:solidFill>
              </a:defRPr>
            </a:pPr>
            <a:endParaRPr sz="1463"/>
          </a:p>
        </p:txBody>
      </p:sp>
      <p:sp>
        <p:nvSpPr>
          <p:cNvPr id="11" name="Shape 3071"/>
          <p:cNvSpPr/>
          <p:nvPr/>
        </p:nvSpPr>
        <p:spPr>
          <a:xfrm>
            <a:off x="3206338" y="1098657"/>
            <a:ext cx="8443356" cy="4898500"/>
          </a:xfrm>
          <a:prstGeom prst="rect">
            <a:avLst/>
          </a:prstGeom>
          <a:ln w="3175">
            <a:miter lim="400000"/>
          </a:ln>
          <a:extLst>
            <a:ext uri="{C572A759-6A51-4108-AA02-DFA0A04FC94B}">
              <ma14:wrappingTextBoxFlag xmlns:ma14="http://schemas.microsoft.com/office/mac/drawingml/2011/main" xmlns="" val="1"/>
            </a:ext>
          </a:extLst>
        </p:spPr>
        <p:txBody>
          <a:bodyPr lIns="26789" tIns="26789" rIns="26789" bIns="26789"/>
          <a:lstStyle/>
          <a:p>
            <a:pPr algn="l" defTabSz="257175">
              <a:lnSpc>
                <a:spcPct val="110000"/>
              </a:lnSpc>
              <a:spcBef>
                <a:spcPts val="675"/>
              </a:spcBef>
              <a:buClr>
                <a:srgbClr val="C4D600"/>
              </a:buClr>
              <a:defRPr sz="1400" spc="-28">
                <a:solidFill>
                  <a:srgbClr val="39291A"/>
                </a:solidFill>
                <a:latin typeface="Bankia"/>
                <a:ea typeface="Bankia"/>
                <a:cs typeface="Bankia"/>
                <a:sym typeface="Bankia"/>
              </a:defRPr>
            </a:pPr>
            <a:r>
              <a:rPr sz="788" dirty="0"/>
              <a:t>Este documento ha sido elaborado por Bankia, S.A. (“Bankia”) y se presenta exclusivamente para propósitos de información. Este documento no es un folleto, ni supone una oferta o recomendación para realizar una inversión.</a:t>
            </a:r>
          </a:p>
          <a:p>
            <a:pPr algn="l" defTabSz="257175">
              <a:lnSpc>
                <a:spcPct val="110000"/>
              </a:lnSpc>
              <a:spcBef>
                <a:spcPts val="675"/>
              </a:spcBef>
              <a:buClr>
                <a:srgbClr val="C4D600"/>
              </a:buClr>
              <a:defRPr sz="1400" spc="-28">
                <a:solidFill>
                  <a:srgbClr val="39291A"/>
                </a:solidFill>
                <a:latin typeface="Bankia"/>
                <a:ea typeface="Bankia"/>
                <a:cs typeface="Bankia"/>
                <a:sym typeface="Bankia"/>
              </a:defRPr>
            </a:pPr>
            <a:r>
              <a:rPr sz="788" dirty="0"/>
              <a:t>Este documento no constituye un compromiso de suscripción, ni una oferta de financiación, ni una oferta para vender, ni una solicitud de oferta para comprar valores de Bankia, los cuales deberán estar sujetos a aprobaciones internas de Bankia. </a:t>
            </a:r>
          </a:p>
          <a:p>
            <a:pPr algn="l" defTabSz="257175">
              <a:lnSpc>
                <a:spcPct val="110000"/>
              </a:lnSpc>
              <a:spcBef>
                <a:spcPts val="675"/>
              </a:spcBef>
              <a:buClr>
                <a:srgbClr val="C4D600"/>
              </a:buClr>
              <a:defRPr sz="1400" spc="-28">
                <a:solidFill>
                  <a:srgbClr val="39291A"/>
                </a:solidFill>
                <a:latin typeface="Bankia"/>
                <a:ea typeface="Bankia"/>
                <a:cs typeface="Bankia"/>
                <a:sym typeface="Bankia"/>
              </a:defRPr>
            </a:pPr>
            <a:r>
              <a:rPr sz="788" dirty="0"/>
              <a:t>Bankia no garantiza la exactitud de la información contenida en este documento, ni que la misma sea completa. La información aquí contenida se ha obtenido de fuentes consideradas fidedignas por Bankia, pero Bankia no manifiesta ni garantiza que sea completa ni exacta, en particular respecto a los datos suministrados por terceros. Este documento puede contener información resumida o no auditada, y se invita a sus receptores a consultar la documentación e información pública presentada por Bankia a las autoridades de supervisión del mercado de valores. Todas las opiniones y estimaciones están dadas a la fecha indicada en el documento por lo que pueden ser objeto de cambio. El valor de cualquier inversión puede fluctuar como consecuencia de cambios en el mercado. La información de este documento no tiene por objeto predecir resultados futuros y no se da ninguna garantía respecto a las misma.</a:t>
            </a:r>
          </a:p>
          <a:p>
            <a:pPr algn="l" defTabSz="257175">
              <a:lnSpc>
                <a:spcPct val="110000"/>
              </a:lnSpc>
              <a:spcBef>
                <a:spcPts val="675"/>
              </a:spcBef>
              <a:buClr>
                <a:srgbClr val="C4D600"/>
              </a:buClr>
              <a:defRPr sz="1400" spc="-28">
                <a:solidFill>
                  <a:srgbClr val="39291A"/>
                </a:solidFill>
                <a:latin typeface="Bankia"/>
                <a:ea typeface="Bankia"/>
                <a:cs typeface="Bankia"/>
                <a:sym typeface="Bankia"/>
              </a:defRPr>
            </a:pPr>
            <a:r>
              <a:rPr sz="788" dirty="0"/>
              <a:t>Este documento incluye, o puede incluir, información o consideraciones referidas a futuro. Dicha información o consideraciones representan la opinión y expectativas de Bankia relativas al desarrollo de su negocio y generación de ingresos, pero tal desarrollo puede verse sustancialmente afectado en el futuro por ciertos riesgos, incertidumbres y otros factores relevantes que pueden hacer que el esperado desarrollo de negocio y generación de ingresos difieran sustancialmente de nuestras expectativas. Estos factores incluyen, entre otros i) situación del mercado, factores macroeconómicos, directrices gubernamentales y de supervisión, ii) movimientos en los mercados de valores nacional e internacional, tipos de cambio y tipos de interés, así como cambios en el riesgo de mercado y operacional, iii) presión de la competencia, iv) cambios tecnológicos, v) procedimientos judiciales y de arbitraje, y vi) variaciones en la situación financiera o solvencia de nuestros clientes, deudores y contrapartidas. Información adicional acerca de los riesgos que podrían afectar la situación financiera de Bankia, puede ser consultada en el Documento de Registro aprobado e inscrito en el Registro Oficial de la Comisión Nacional del Mercado de Valores .</a:t>
            </a:r>
          </a:p>
          <a:p>
            <a:pPr algn="l" defTabSz="257175">
              <a:lnSpc>
                <a:spcPct val="110000"/>
              </a:lnSpc>
              <a:spcBef>
                <a:spcPts val="675"/>
              </a:spcBef>
              <a:buClr>
                <a:srgbClr val="C4D600"/>
              </a:buClr>
              <a:defRPr sz="1400" spc="-28">
                <a:solidFill>
                  <a:srgbClr val="39291A"/>
                </a:solidFill>
                <a:latin typeface="Bankia"/>
                <a:ea typeface="Bankia"/>
                <a:cs typeface="Bankia"/>
                <a:sym typeface="Bankia"/>
              </a:defRPr>
            </a:pPr>
            <a:r>
              <a:rPr sz="788" dirty="0"/>
              <a:t>La distribución del presente documento en otras jurisdicciones puede estar prohibida por lo que los receptores del presente documento o quienes finalmente obtengan copia o ejemplar del mismo, se convierten en responsables de tener conocimiento de dichas restricciones y cumplirlas.</a:t>
            </a:r>
          </a:p>
          <a:p>
            <a:pPr algn="l" defTabSz="257175">
              <a:lnSpc>
                <a:spcPct val="110000"/>
              </a:lnSpc>
              <a:spcBef>
                <a:spcPts val="675"/>
              </a:spcBef>
              <a:buClr>
                <a:srgbClr val="C4D600"/>
              </a:buClr>
              <a:defRPr sz="1400" spc="-28">
                <a:solidFill>
                  <a:srgbClr val="39291A"/>
                </a:solidFill>
                <a:latin typeface="Bankia"/>
                <a:ea typeface="Bankia"/>
                <a:cs typeface="Bankia"/>
                <a:sym typeface="Bankia"/>
              </a:defRPr>
            </a:pPr>
            <a:r>
              <a:rPr sz="788" dirty="0"/>
              <a:t>Este documento no revela todos los riesgos ni otros aspectos significantes relacionados con la inversión en los valores/ operaciones de Bankia. Antes de realizar cualquier operación, los potenciales inversores deben asegurarse de que entienden en su totalidad los términos de los valores/operaciones y los riesgos inherentes a los mismos. Este documento no es un folleto para los valores que se describen en el mismo. Los potenciales inversores sólo deben suscribir valores de Bankia teniendo en cuenta la información publicada en el correspondiente folleto de Bankia y no sobre la base de la información contenida en este documento</a:t>
            </a:r>
          </a:p>
        </p:txBody>
      </p:sp>
      <p:sp>
        <p:nvSpPr>
          <p:cNvPr id="13" name="Marcador de número de diapositiva 1"/>
          <p:cNvSpPr>
            <a:spLocks noGrp="1"/>
          </p:cNvSpPr>
          <p:nvPr>
            <p:ph type="sldNum" sz="quarter" idx="4"/>
          </p:nvPr>
        </p:nvSpPr>
        <p:spPr>
          <a:xfrm>
            <a:off x="300692" y="6421717"/>
            <a:ext cx="895657" cy="293780"/>
          </a:xfrm>
          <a:prstGeom prst="rect">
            <a:avLst/>
          </a:prstGeom>
        </p:spPr>
        <p:txBody>
          <a:bodyPr vert="horz" lIns="91440" tIns="45720" rIns="91440" bIns="45720" rtlCol="0" anchor="ctr"/>
          <a:lstStyle>
            <a:lvl1pPr algn="l">
              <a:defRPr sz="788">
                <a:solidFill>
                  <a:schemeClr val="tx1">
                    <a:tint val="75000"/>
                  </a:schemeClr>
                </a:solidFill>
                <a:latin typeface="Bankia" charset="0"/>
                <a:ea typeface="Bankia" charset="0"/>
                <a:cs typeface="Bankia" charset="0"/>
              </a:defRPr>
            </a:lvl1pPr>
          </a:lstStyle>
          <a:p>
            <a:fld id="{8255E72A-942D-124D-9A97-ACC2EF1A0F41}" type="slidenum">
              <a:rPr lang="es-ES_tradnl" smtClean="0"/>
              <a:pPr/>
              <a:t>‹Nº›</a:t>
            </a:fld>
            <a:endParaRPr lang="es-ES_tradnl"/>
          </a:p>
        </p:txBody>
      </p:sp>
    </p:spTree>
    <p:extLst>
      <p:ext uri="{BB962C8B-B14F-4D97-AF65-F5344CB8AC3E}">
        <p14:creationId xmlns:p14="http://schemas.microsoft.com/office/powerpoint/2010/main" val="252437227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clusiones">
    <p:spTree>
      <p:nvGrpSpPr>
        <p:cNvPr id="1" name=""/>
        <p:cNvGrpSpPr/>
        <p:nvPr/>
      </p:nvGrpSpPr>
      <p:grpSpPr>
        <a:xfrm>
          <a:off x="0" y="0"/>
          <a:ext cx="0" cy="0"/>
          <a:chOff x="0" y="0"/>
          <a:chExt cx="0" cy="0"/>
        </a:xfrm>
      </p:grpSpPr>
      <p:sp>
        <p:nvSpPr>
          <p:cNvPr id="4" name="Shape 3073"/>
          <p:cNvSpPr/>
          <p:nvPr/>
        </p:nvSpPr>
        <p:spPr>
          <a:xfrm>
            <a:off x="-22226" y="-28535"/>
            <a:ext cx="12236451" cy="1870839"/>
          </a:xfrm>
          <a:prstGeom prst="rect">
            <a:avLst/>
          </a:prstGeom>
          <a:solidFill>
            <a:srgbClr val="DCDEE0">
              <a:alpha val="11715"/>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5" name="Shape 3074"/>
          <p:cNvSpPr/>
          <p:nvPr/>
        </p:nvSpPr>
        <p:spPr>
          <a:xfrm>
            <a:off x="728600" y="743933"/>
            <a:ext cx="10803688" cy="545839"/>
          </a:xfrm>
          <a:prstGeom prst="rect">
            <a:avLst/>
          </a:prstGeom>
          <a:ln w="3175">
            <a:miter lim="400000"/>
          </a:ln>
          <a:extLst>
            <a:ext uri="{C572A759-6A51-4108-AA02-DFA0A04FC94B}">
              <ma14:wrappingTextBoxFlag xmlns:ma14="http://schemas.microsoft.com/office/mac/drawingml/2011/main" xmlns="" val="1"/>
            </a:ext>
          </a:extLst>
        </p:spPr>
        <p:txBody>
          <a:bodyPr lIns="26789" tIns="26789" rIns="26789" bIns="26789">
            <a:spAutoFit/>
          </a:bodyPr>
          <a:lstStyle>
            <a:lvl1pPr algn="l" defTabSz="457200">
              <a:lnSpc>
                <a:spcPct val="80000"/>
              </a:lnSpc>
              <a:spcBef>
                <a:spcPts val="1900"/>
              </a:spcBef>
              <a:defRPr sz="7100" spc="-142">
                <a:solidFill>
                  <a:srgbClr val="39291A"/>
                </a:solidFill>
                <a:latin typeface="Bankia Light"/>
                <a:ea typeface="Bankia Light"/>
                <a:cs typeface="Bankia Light"/>
                <a:sym typeface="Bankia Light"/>
              </a:defRPr>
            </a:lvl1pPr>
          </a:lstStyle>
          <a:p>
            <a:pPr>
              <a:defRPr b="1">
                <a:latin typeface="Bankia"/>
                <a:ea typeface="Bankia"/>
                <a:cs typeface="Bankia"/>
                <a:sym typeface="Bankia"/>
              </a:defRPr>
            </a:pPr>
            <a:r>
              <a:rPr sz="3994" b="0">
                <a:latin typeface="Bankia Light"/>
                <a:ea typeface="Bankia Light"/>
                <a:cs typeface="Bankia Light"/>
                <a:sym typeface="Bankia Light"/>
              </a:rPr>
              <a:t>Conclusiones</a:t>
            </a:r>
          </a:p>
        </p:txBody>
      </p:sp>
      <p:sp>
        <p:nvSpPr>
          <p:cNvPr id="6" name="Shape 3075"/>
          <p:cNvSpPr/>
          <p:nvPr/>
        </p:nvSpPr>
        <p:spPr>
          <a:xfrm>
            <a:off x="1108928" y="2638317"/>
            <a:ext cx="4658315" cy="773913"/>
          </a:xfrm>
          <a:prstGeom prst="rect">
            <a:avLst/>
          </a:prstGeom>
          <a:ln w="3175">
            <a:miter lim="400000"/>
          </a:ln>
          <a:extLst>
            <a:ext uri="{C572A759-6A51-4108-AA02-DFA0A04FC94B}">
              <ma14:wrappingTextBoxFlag xmlns:ma14="http://schemas.microsoft.com/office/mac/drawingml/2011/main" xmlns="" val="1"/>
            </a:ext>
          </a:extLst>
        </p:spPr>
        <p:txBody>
          <a:bodyPr lIns="23169" tIns="23169" rIns="23169" bIns="23169">
            <a:spAutoFit/>
          </a:bodyPr>
          <a:lstStyle/>
          <a:p>
            <a:pPr algn="l" defTabSz="376495">
              <a:defRPr sz="2800">
                <a:latin typeface="Bankia"/>
                <a:ea typeface="Bankia"/>
                <a:cs typeface="Bankia"/>
                <a:sym typeface="Bankia"/>
              </a:defRPr>
            </a:pPr>
            <a:r>
              <a:rPr sz="1575" dirty="0">
                <a:solidFill>
                  <a:srgbClr val="B9C800"/>
                </a:solidFill>
                <a:latin typeface="Bankia Medium"/>
                <a:ea typeface="Bankia Medium"/>
                <a:cs typeface="Bankia Medium"/>
                <a:sym typeface="Bankia Medium"/>
              </a:rPr>
              <a:t>Nuestro nuevo posicionamiento</a:t>
            </a:r>
            <a:r>
              <a:rPr sz="1575" dirty="0">
                <a:solidFill>
                  <a:srgbClr val="B9C800"/>
                </a:solidFill>
              </a:rPr>
              <a:t> </a:t>
            </a:r>
            <a:r>
              <a:rPr sz="1575" dirty="0">
                <a:solidFill>
                  <a:srgbClr val="B9C800"/>
                </a:solidFill>
                <a:latin typeface="Bankia Medium"/>
                <a:ea typeface="Bankia Medium"/>
                <a:cs typeface="Bankia Medium"/>
                <a:sym typeface="Bankia Medium"/>
              </a:rPr>
              <a:t>impulsa</a:t>
            </a:r>
            <a:r>
              <a:rPr sz="1575" dirty="0">
                <a:solidFill>
                  <a:srgbClr val="B9C800"/>
                </a:solidFill>
              </a:rPr>
              <a:t> </a:t>
            </a:r>
          </a:p>
          <a:p>
            <a:pPr algn="l" defTabSz="376495">
              <a:defRPr sz="2800">
                <a:latin typeface="Bankia"/>
                <a:ea typeface="Bankia"/>
                <a:cs typeface="Bankia"/>
                <a:sym typeface="Bankia"/>
              </a:defRPr>
            </a:pPr>
            <a:r>
              <a:rPr sz="1575" dirty="0">
                <a:solidFill>
                  <a:srgbClr val="35261A"/>
                </a:solidFill>
              </a:rPr>
              <a:t>el crecimiento de negocio en un entorno cada vez más multicanal</a:t>
            </a:r>
          </a:p>
        </p:txBody>
      </p:sp>
      <p:sp>
        <p:nvSpPr>
          <p:cNvPr id="7" name="Shape 3076"/>
          <p:cNvSpPr/>
          <p:nvPr/>
        </p:nvSpPr>
        <p:spPr>
          <a:xfrm>
            <a:off x="1108929" y="4051401"/>
            <a:ext cx="2296959" cy="1"/>
          </a:xfrm>
          <a:prstGeom prst="line">
            <a:avLst/>
          </a:prstGeom>
          <a:ln>
            <a:solidFill>
              <a:srgbClr val="DDDDDD"/>
            </a:solidFill>
            <a:miter lim="400000"/>
          </a:ln>
        </p:spPr>
        <p:txBody>
          <a:bodyPr lIns="20851" tIns="20851" rIns="20851" bIns="20851"/>
          <a:lstStyle/>
          <a:p>
            <a:pPr algn="l" defTabSz="257175">
              <a:defRPr sz="900">
                <a:latin typeface="Helvetica"/>
                <a:ea typeface="Helvetica"/>
                <a:cs typeface="Helvetica"/>
                <a:sym typeface="Helvetica"/>
              </a:defRPr>
            </a:pPr>
            <a:endParaRPr sz="506"/>
          </a:p>
        </p:txBody>
      </p:sp>
      <p:pic>
        <p:nvPicPr>
          <p:cNvPr id="8" name="image10.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31856" y="2421374"/>
            <a:ext cx="70779" cy="118596"/>
          </a:xfrm>
          <a:prstGeom prst="rect">
            <a:avLst/>
          </a:prstGeom>
          <a:ln w="3175">
            <a:miter lim="400000"/>
          </a:ln>
        </p:spPr>
      </p:pic>
      <p:sp>
        <p:nvSpPr>
          <p:cNvPr id="9" name="Shape 3078"/>
          <p:cNvSpPr/>
          <p:nvPr/>
        </p:nvSpPr>
        <p:spPr>
          <a:xfrm>
            <a:off x="6401589" y="2638317"/>
            <a:ext cx="4658316" cy="773913"/>
          </a:xfrm>
          <a:prstGeom prst="rect">
            <a:avLst/>
          </a:prstGeom>
          <a:ln w="3175">
            <a:miter lim="400000"/>
          </a:ln>
          <a:extLst>
            <a:ext uri="{C572A759-6A51-4108-AA02-DFA0A04FC94B}">
              <ma14:wrappingTextBoxFlag xmlns:ma14="http://schemas.microsoft.com/office/mac/drawingml/2011/main" xmlns="" val="1"/>
            </a:ext>
          </a:extLst>
        </p:spPr>
        <p:txBody>
          <a:bodyPr lIns="23169" tIns="23169" rIns="23169" bIns="23169">
            <a:spAutoFit/>
          </a:bodyPr>
          <a:lstStyle/>
          <a:p>
            <a:pPr algn="l" defTabSz="376495">
              <a:defRPr sz="2800">
                <a:solidFill>
                  <a:srgbClr val="35261A"/>
                </a:solidFill>
                <a:latin typeface="Bankia"/>
                <a:ea typeface="Bankia"/>
                <a:cs typeface="Bankia"/>
                <a:sym typeface="Bankia"/>
              </a:defRPr>
            </a:pPr>
            <a:r>
              <a:rPr sz="1575" dirty="0"/>
              <a:t>Nuestras ventajas competitivas en costes </a:t>
            </a:r>
          </a:p>
          <a:p>
            <a:pPr algn="l" defTabSz="376495">
              <a:defRPr sz="2800">
                <a:latin typeface="Bankia"/>
                <a:ea typeface="Bankia"/>
                <a:cs typeface="Bankia"/>
                <a:sym typeface="Bankia"/>
              </a:defRPr>
            </a:pPr>
            <a:r>
              <a:rPr sz="1575" dirty="0">
                <a:solidFill>
                  <a:srgbClr val="35261A"/>
                </a:solidFill>
              </a:rPr>
              <a:t>y gestión del riesgo claves para mantener</a:t>
            </a:r>
            <a:r>
              <a:rPr sz="1575" dirty="0">
                <a:solidFill>
                  <a:srgbClr val="B9C800"/>
                </a:solidFill>
                <a:latin typeface="Bankia Medium"/>
                <a:ea typeface="Bankia Medium"/>
                <a:cs typeface="Bankia Medium"/>
                <a:sym typeface="Bankia Medium"/>
              </a:rPr>
              <a:t> altos niveles de rentabilidad </a:t>
            </a:r>
          </a:p>
        </p:txBody>
      </p:sp>
      <p:sp>
        <p:nvSpPr>
          <p:cNvPr id="10" name="Shape 3079"/>
          <p:cNvSpPr/>
          <p:nvPr/>
        </p:nvSpPr>
        <p:spPr>
          <a:xfrm>
            <a:off x="6401589" y="4051400"/>
            <a:ext cx="2296959" cy="1"/>
          </a:xfrm>
          <a:prstGeom prst="line">
            <a:avLst/>
          </a:prstGeom>
          <a:ln>
            <a:solidFill>
              <a:srgbClr val="DDDDDD"/>
            </a:solidFill>
            <a:miter lim="400000"/>
          </a:ln>
        </p:spPr>
        <p:txBody>
          <a:bodyPr lIns="20851" tIns="20851" rIns="20851" bIns="20851"/>
          <a:lstStyle/>
          <a:p>
            <a:pPr algn="l" defTabSz="257175">
              <a:defRPr sz="900">
                <a:latin typeface="Helvetica"/>
                <a:ea typeface="Helvetica"/>
                <a:cs typeface="Helvetica"/>
                <a:sym typeface="Helvetica"/>
              </a:defRPr>
            </a:pPr>
            <a:endParaRPr sz="506"/>
          </a:p>
        </p:txBody>
      </p:sp>
      <p:pic>
        <p:nvPicPr>
          <p:cNvPr id="11" name="image10.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24757" y="2421374"/>
            <a:ext cx="70779" cy="118596"/>
          </a:xfrm>
          <a:prstGeom prst="rect">
            <a:avLst/>
          </a:prstGeom>
          <a:ln w="3175">
            <a:miter lim="400000"/>
          </a:ln>
        </p:spPr>
      </p:pic>
      <p:sp>
        <p:nvSpPr>
          <p:cNvPr id="13" name="Shape 3082"/>
          <p:cNvSpPr/>
          <p:nvPr/>
        </p:nvSpPr>
        <p:spPr>
          <a:xfrm>
            <a:off x="1108928" y="4733817"/>
            <a:ext cx="4658315" cy="531539"/>
          </a:xfrm>
          <a:prstGeom prst="rect">
            <a:avLst/>
          </a:prstGeom>
          <a:ln w="3175">
            <a:miter lim="400000"/>
          </a:ln>
          <a:extLst>
            <a:ext uri="{C572A759-6A51-4108-AA02-DFA0A04FC94B}">
              <ma14:wrappingTextBoxFlag xmlns:ma14="http://schemas.microsoft.com/office/mac/drawingml/2011/main" xmlns="" val="1"/>
            </a:ext>
          </a:extLst>
        </p:spPr>
        <p:txBody>
          <a:bodyPr lIns="23169" tIns="23169" rIns="23169" bIns="23169">
            <a:spAutoFit/>
          </a:bodyPr>
          <a:lstStyle/>
          <a:p>
            <a:pPr algn="l" defTabSz="376495">
              <a:defRPr sz="2800">
                <a:solidFill>
                  <a:srgbClr val="35261A"/>
                </a:solidFill>
                <a:latin typeface="Bankia"/>
                <a:ea typeface="Bankia"/>
                <a:cs typeface="Bankia"/>
                <a:sym typeface="Bankia"/>
              </a:defRPr>
            </a:pPr>
            <a:r>
              <a:rPr sz="1575" dirty="0"/>
              <a:t>Los tipos de interés </a:t>
            </a:r>
            <a:r>
              <a:rPr sz="1575" dirty="0">
                <a:solidFill>
                  <a:srgbClr val="B9C800"/>
                </a:solidFill>
                <a:latin typeface="Bankia Medium"/>
                <a:ea typeface="Bankia Medium"/>
                <a:cs typeface="Bankia Medium"/>
                <a:sym typeface="Bankia Medium"/>
              </a:rPr>
              <a:t>siguen impactando </a:t>
            </a:r>
            <a:r>
              <a:rPr sz="1575" dirty="0"/>
              <a:t>de manera adversa en el margen de intereses</a:t>
            </a:r>
          </a:p>
        </p:txBody>
      </p:sp>
      <p:pic>
        <p:nvPicPr>
          <p:cNvPr id="14" name="image10.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31856" y="4516874"/>
            <a:ext cx="70779" cy="118596"/>
          </a:xfrm>
          <a:prstGeom prst="rect">
            <a:avLst/>
          </a:prstGeom>
          <a:ln w="3175">
            <a:miter lim="400000"/>
          </a:ln>
        </p:spPr>
      </p:pic>
      <p:sp>
        <p:nvSpPr>
          <p:cNvPr id="15" name="Shape 3084"/>
          <p:cNvSpPr/>
          <p:nvPr/>
        </p:nvSpPr>
        <p:spPr>
          <a:xfrm>
            <a:off x="6401589" y="4733817"/>
            <a:ext cx="4658316" cy="289165"/>
          </a:xfrm>
          <a:prstGeom prst="rect">
            <a:avLst/>
          </a:prstGeom>
          <a:ln w="3175">
            <a:miter lim="400000"/>
          </a:ln>
          <a:extLst>
            <a:ext uri="{C572A759-6A51-4108-AA02-DFA0A04FC94B}">
              <ma14:wrappingTextBoxFlag xmlns:ma14="http://schemas.microsoft.com/office/mac/drawingml/2011/main" xmlns="" val="1"/>
            </a:ext>
          </a:extLst>
        </p:spPr>
        <p:txBody>
          <a:bodyPr lIns="23169" tIns="23169" rIns="23169" bIns="23169">
            <a:spAutoFit/>
          </a:bodyPr>
          <a:lstStyle/>
          <a:p>
            <a:pPr algn="l" defTabSz="376495">
              <a:defRPr sz="2800">
                <a:latin typeface="Bankia"/>
                <a:ea typeface="Bankia"/>
                <a:cs typeface="Bankia"/>
                <a:sym typeface="Bankia"/>
              </a:defRPr>
            </a:pPr>
            <a:r>
              <a:rPr sz="1575" dirty="0">
                <a:solidFill>
                  <a:srgbClr val="35261A"/>
                </a:solidFill>
              </a:rPr>
              <a:t>Fuerte generación </a:t>
            </a:r>
            <a:r>
              <a:rPr sz="1575" dirty="0">
                <a:solidFill>
                  <a:srgbClr val="B9C800"/>
                </a:solidFill>
                <a:latin typeface="Bankia Medium"/>
                <a:ea typeface="Bankia Medium"/>
                <a:cs typeface="Bankia Medium"/>
                <a:sym typeface="Bankia Medium"/>
              </a:rPr>
              <a:t>orgánica de capital</a:t>
            </a:r>
          </a:p>
        </p:txBody>
      </p:sp>
      <p:pic>
        <p:nvPicPr>
          <p:cNvPr id="16" name="image10.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24757" y="4516874"/>
            <a:ext cx="70779" cy="118596"/>
          </a:xfrm>
          <a:prstGeom prst="rect">
            <a:avLst/>
          </a:prstGeom>
          <a:ln w="3175">
            <a:miter lim="400000"/>
          </a:ln>
        </p:spPr>
      </p:pic>
      <p:sp>
        <p:nvSpPr>
          <p:cNvPr id="17" name="Marcador de número de diapositiva 1"/>
          <p:cNvSpPr>
            <a:spLocks noGrp="1"/>
          </p:cNvSpPr>
          <p:nvPr>
            <p:ph type="sldNum" sz="quarter" idx="4"/>
          </p:nvPr>
        </p:nvSpPr>
        <p:spPr>
          <a:xfrm>
            <a:off x="300692" y="6421717"/>
            <a:ext cx="895657" cy="293780"/>
          </a:xfrm>
          <a:prstGeom prst="rect">
            <a:avLst/>
          </a:prstGeom>
        </p:spPr>
        <p:txBody>
          <a:bodyPr vert="horz" lIns="91440" tIns="45720" rIns="91440" bIns="45720" rtlCol="0" anchor="ctr"/>
          <a:lstStyle>
            <a:lvl1pPr algn="l">
              <a:defRPr sz="788">
                <a:solidFill>
                  <a:schemeClr val="tx1">
                    <a:tint val="75000"/>
                  </a:schemeClr>
                </a:solidFill>
                <a:latin typeface="Bankia" charset="0"/>
                <a:ea typeface="Bankia" charset="0"/>
                <a:cs typeface="Bankia" charset="0"/>
              </a:defRPr>
            </a:lvl1pPr>
          </a:lstStyle>
          <a:p>
            <a:fld id="{8255E72A-942D-124D-9A97-ACC2EF1A0F41}" type="slidenum">
              <a:rPr lang="es-ES_tradnl" smtClean="0"/>
              <a:pPr/>
              <a:t>‹Nº›</a:t>
            </a:fld>
            <a:endParaRPr lang="es-ES_tradnl"/>
          </a:p>
        </p:txBody>
      </p:sp>
    </p:spTree>
    <p:extLst>
      <p:ext uri="{BB962C8B-B14F-4D97-AF65-F5344CB8AC3E}">
        <p14:creationId xmlns:p14="http://schemas.microsoft.com/office/powerpoint/2010/main" val="21572525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op 1">
    <p:spTree>
      <p:nvGrpSpPr>
        <p:cNvPr id="1" name=""/>
        <p:cNvGrpSpPr/>
        <p:nvPr/>
      </p:nvGrpSpPr>
      <p:grpSpPr>
        <a:xfrm>
          <a:off x="0" y="0"/>
          <a:ext cx="0" cy="0"/>
          <a:chOff x="0" y="0"/>
          <a:chExt cx="0" cy="0"/>
        </a:xfrm>
      </p:grpSpPr>
      <p:sp>
        <p:nvSpPr>
          <p:cNvPr id="7" name="Shape 3472"/>
          <p:cNvSpPr/>
          <p:nvPr/>
        </p:nvSpPr>
        <p:spPr>
          <a:xfrm>
            <a:off x="-57150" y="-31750"/>
            <a:ext cx="12306300" cy="6910339"/>
          </a:xfrm>
          <a:prstGeom prst="rect">
            <a:avLst/>
          </a:prstGeom>
          <a:solidFill>
            <a:srgbClr val="B9C800"/>
          </a:solidFill>
          <a:ln w="3175">
            <a:miter lim="400000"/>
          </a:ln>
        </p:spPr>
        <p:txBody>
          <a:bodyPr lIns="19050" tIns="19050" rIns="19050" bIns="19050" anchor="ctr"/>
          <a:lstStyle/>
          <a:p>
            <a:pPr defTabSz="464344">
              <a:defRPr sz="2000">
                <a:solidFill>
                  <a:srgbClr val="39291A"/>
                </a:solidFill>
              </a:defRPr>
            </a:pPr>
            <a:endParaRPr sz="1125"/>
          </a:p>
        </p:txBody>
      </p:sp>
      <p:pic>
        <p:nvPicPr>
          <p:cNvPr id="8" name="pasted-image.pdf"/>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48189" y="3015778"/>
            <a:ext cx="3095625" cy="783310"/>
          </a:xfrm>
          <a:prstGeom prst="rect">
            <a:avLst/>
          </a:prstGeom>
          <a:ln w="3175">
            <a:miter lim="400000"/>
          </a:ln>
        </p:spPr>
      </p:pic>
    </p:spTree>
    <p:extLst>
      <p:ext uri="{BB962C8B-B14F-4D97-AF65-F5344CB8AC3E}">
        <p14:creationId xmlns:p14="http://schemas.microsoft.com/office/powerpoint/2010/main" val="1326374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blanco opción 2">
    <p:spTree>
      <p:nvGrpSpPr>
        <p:cNvPr id="1" name=""/>
        <p:cNvGrpSpPr/>
        <p:nvPr/>
      </p:nvGrpSpPr>
      <p:grpSpPr>
        <a:xfrm>
          <a:off x="0" y="0"/>
          <a:ext cx="0" cy="0"/>
          <a:chOff x="0" y="0"/>
          <a:chExt cx="0" cy="0"/>
        </a:xfrm>
      </p:grpSpPr>
      <p:sp>
        <p:nvSpPr>
          <p:cNvPr id="6" name="Text Placeholder 20"/>
          <p:cNvSpPr>
            <a:spLocks noGrp="1"/>
          </p:cNvSpPr>
          <p:nvPr>
            <p:ph type="body" sz="quarter" idx="12" hasCustomPrompt="1"/>
          </p:nvPr>
        </p:nvSpPr>
        <p:spPr>
          <a:xfrm>
            <a:off x="209347" y="1061728"/>
            <a:ext cx="11665296" cy="487863"/>
          </a:xfrm>
        </p:spPr>
        <p:txBody>
          <a:bodyPr anchor="t">
            <a:normAutofit/>
          </a:bodyPr>
          <a:lstStyle>
            <a:lvl1pPr marL="0" indent="0">
              <a:buNone/>
              <a:defRPr sz="1350" b="0" i="0" baseline="0">
                <a:latin typeface="Bankia Light"/>
                <a:cs typeface="Bankia Light"/>
              </a:defRPr>
            </a:lvl1pPr>
          </a:lstStyle>
          <a:p>
            <a:pPr lvl="0"/>
            <a:r>
              <a:rPr lang="en-US" dirty="0" err="1"/>
              <a:t>Texto</a:t>
            </a:r>
            <a:r>
              <a:rPr lang="en-US" dirty="0"/>
              <a:t> </a:t>
            </a:r>
          </a:p>
        </p:txBody>
      </p:sp>
      <p:sp>
        <p:nvSpPr>
          <p:cNvPr id="7" name="Text Placeholder 17"/>
          <p:cNvSpPr>
            <a:spLocks noGrp="1"/>
          </p:cNvSpPr>
          <p:nvPr>
            <p:ph type="body" sz="quarter" idx="11" hasCustomPrompt="1"/>
          </p:nvPr>
        </p:nvSpPr>
        <p:spPr>
          <a:xfrm>
            <a:off x="209347" y="396045"/>
            <a:ext cx="11665296" cy="659202"/>
          </a:xfrm>
        </p:spPr>
        <p:txBody>
          <a:bodyPr anchor="b">
            <a:normAutofit/>
          </a:bodyPr>
          <a:lstStyle>
            <a:lvl1pPr marL="0" indent="0">
              <a:buNone/>
              <a:defRPr sz="2475" b="0" i="0" u="none" baseline="0">
                <a:solidFill>
                  <a:srgbClr val="2B1F14"/>
                </a:solidFill>
                <a:latin typeface="Bankia Light"/>
                <a:cs typeface="Bankia Light"/>
              </a:defRPr>
            </a:lvl1pPr>
          </a:lstStyle>
          <a:p>
            <a:pPr lvl="0"/>
            <a:r>
              <a:rPr lang="en-US" dirty="0" err="1"/>
              <a:t>Título</a:t>
            </a:r>
            <a:r>
              <a:rPr lang="en-US" dirty="0"/>
              <a:t> de la </a:t>
            </a:r>
            <a:r>
              <a:rPr lang="en-US" dirty="0" err="1"/>
              <a:t>diapositiva</a:t>
            </a:r>
            <a:endParaRPr lang="en-US" dirty="0"/>
          </a:p>
        </p:txBody>
      </p:sp>
      <p:sp>
        <p:nvSpPr>
          <p:cNvPr id="8" name="Content Placeholder 5"/>
          <p:cNvSpPr>
            <a:spLocks noGrp="1"/>
          </p:cNvSpPr>
          <p:nvPr>
            <p:ph sz="quarter" idx="10" hasCustomPrompt="1"/>
          </p:nvPr>
        </p:nvSpPr>
        <p:spPr>
          <a:xfrm>
            <a:off x="209347" y="1700808"/>
            <a:ext cx="11665296" cy="4644516"/>
          </a:xfrm>
        </p:spPr>
        <p:txBody>
          <a:bodyPr/>
          <a:lstStyle>
            <a:lvl2pPr>
              <a:buClr>
                <a:srgbClr val="B9C800"/>
              </a:buClr>
              <a:defRPr/>
            </a:lvl2pPr>
          </a:lstStyle>
          <a:p>
            <a:pPr lvl="0"/>
            <a:r>
              <a:rPr lang="es-ES_tradnl" dirty="0"/>
              <a:t>Texto</a:t>
            </a:r>
          </a:p>
          <a:p>
            <a:pPr lvl="1"/>
            <a:r>
              <a:rPr lang="es-ES_tradnl" dirty="0"/>
              <a:t>Texto con </a:t>
            </a:r>
            <a:r>
              <a:rPr lang="es-ES_tradnl" dirty="0" err="1"/>
              <a:t>bullets</a:t>
            </a:r>
            <a:endParaRPr lang="es-ES_tradnl" dirty="0"/>
          </a:p>
        </p:txBody>
      </p:sp>
      <p:sp>
        <p:nvSpPr>
          <p:cNvPr id="10" name="Marcador de número de diapositiva 1"/>
          <p:cNvSpPr>
            <a:spLocks noGrp="1"/>
          </p:cNvSpPr>
          <p:nvPr>
            <p:ph type="sldNum" sz="quarter" idx="4"/>
          </p:nvPr>
        </p:nvSpPr>
        <p:spPr>
          <a:xfrm>
            <a:off x="300692" y="6421717"/>
            <a:ext cx="895657" cy="293780"/>
          </a:xfrm>
          <a:prstGeom prst="rect">
            <a:avLst/>
          </a:prstGeom>
        </p:spPr>
        <p:txBody>
          <a:bodyPr vert="horz" lIns="91440" tIns="45720" rIns="91440" bIns="45720" rtlCol="0" anchor="ctr"/>
          <a:lstStyle>
            <a:lvl1pPr algn="l">
              <a:defRPr sz="788">
                <a:solidFill>
                  <a:schemeClr val="tx1">
                    <a:tint val="75000"/>
                  </a:schemeClr>
                </a:solidFill>
                <a:latin typeface="Bankia" charset="0"/>
                <a:ea typeface="Bankia" charset="0"/>
                <a:cs typeface="Bankia" charset="0"/>
              </a:defRPr>
            </a:lvl1pPr>
          </a:lstStyle>
          <a:p>
            <a:fld id="{8255E72A-942D-124D-9A97-ACC2EF1A0F41}" type="slidenum">
              <a:rPr lang="es-ES_tradnl" smtClean="0"/>
              <a:pPr/>
              <a:t>‹Nº›</a:t>
            </a:fld>
            <a:endParaRPr lang="es-ES_tradnl" dirty="0"/>
          </a:p>
        </p:txBody>
      </p:sp>
      <p:sp>
        <p:nvSpPr>
          <p:cNvPr id="9" name="Shape 1131"/>
          <p:cNvSpPr/>
          <p:nvPr/>
        </p:nvSpPr>
        <p:spPr>
          <a:xfrm>
            <a:off x="1937539" y="105120"/>
            <a:ext cx="142839" cy="202155"/>
          </a:xfrm>
          <a:prstGeom prst="rect">
            <a:avLst/>
          </a:prstGeom>
          <a:ln w="3175">
            <a:miter lim="400000"/>
          </a:ln>
          <a:extLst>
            <a:ext uri="{C572A759-6A51-4108-AA02-DFA0A04FC94B}">
              <ma14:wrappingTextBoxFlag xmlns:ma14="http://schemas.microsoft.com/office/mac/drawingml/2011/main" xmlns="" val="1"/>
            </a:ext>
          </a:extLst>
        </p:spPr>
        <p:txBody>
          <a:bodyPr wrap="square" lIns="26789" tIns="26789" rIns="26789" bIns="26789">
            <a:spAutoFit/>
          </a:bodyPr>
          <a:lstStyle/>
          <a:p>
            <a:pPr algn="l" defTabSz="257175">
              <a:lnSpc>
                <a:spcPct val="90000"/>
              </a:lnSpc>
              <a:spcBef>
                <a:spcPts val="1406"/>
              </a:spcBef>
              <a:defRPr sz="1900" cap="all" spc="-38">
                <a:solidFill>
                  <a:srgbClr val="39291A"/>
                </a:solidFill>
                <a:latin typeface="Bankia Light"/>
                <a:ea typeface="Bankia Light"/>
                <a:cs typeface="Bankia Light"/>
                <a:sym typeface="Bankia Light"/>
              </a:defRPr>
            </a:pPr>
            <a:r>
              <a:rPr sz="1069" cap="none" dirty="0"/>
              <a:t>|</a:t>
            </a:r>
          </a:p>
        </p:txBody>
      </p:sp>
      <p:sp>
        <p:nvSpPr>
          <p:cNvPr id="14" name="Text Placeholder 23"/>
          <p:cNvSpPr>
            <a:spLocks noGrp="1"/>
          </p:cNvSpPr>
          <p:nvPr>
            <p:ph type="body" sz="quarter" idx="15" hasCustomPrompt="1"/>
          </p:nvPr>
        </p:nvSpPr>
        <p:spPr>
          <a:xfrm>
            <a:off x="207810" y="74073"/>
            <a:ext cx="1729729" cy="271463"/>
          </a:xfrm>
        </p:spPr>
        <p:txBody>
          <a:bodyPr anchor="ctr">
            <a:normAutofit/>
          </a:bodyPr>
          <a:lstStyle>
            <a:lvl1pPr marL="0" indent="0" algn="r">
              <a:buNone/>
              <a:defRPr sz="1069" b="1">
                <a:solidFill>
                  <a:srgbClr val="B9C800"/>
                </a:solidFill>
              </a:defRPr>
            </a:lvl1pPr>
          </a:lstStyle>
          <a:p>
            <a:pPr lvl="0"/>
            <a:r>
              <a:rPr lang="es-ES_tradnl" dirty="0"/>
              <a:t>TEXTO</a:t>
            </a:r>
            <a:endParaRPr lang="en-US" dirty="0"/>
          </a:p>
        </p:txBody>
      </p:sp>
      <p:sp>
        <p:nvSpPr>
          <p:cNvPr id="15" name="Text Placeholder 23"/>
          <p:cNvSpPr>
            <a:spLocks noGrp="1"/>
          </p:cNvSpPr>
          <p:nvPr>
            <p:ph type="body" sz="quarter" idx="16" hasCustomPrompt="1"/>
          </p:nvPr>
        </p:nvSpPr>
        <p:spPr>
          <a:xfrm>
            <a:off x="2080376" y="76970"/>
            <a:ext cx="9848272" cy="271463"/>
          </a:xfrm>
        </p:spPr>
        <p:txBody>
          <a:bodyPr anchor="ctr">
            <a:normAutofit/>
          </a:bodyPr>
          <a:lstStyle>
            <a:lvl1pPr marL="0" indent="0" algn="l">
              <a:buNone/>
              <a:defRPr sz="1069" b="0" i="0">
                <a:solidFill>
                  <a:schemeClr val="tx1"/>
                </a:solidFill>
                <a:latin typeface="Bankia Light"/>
                <a:cs typeface="Bankia Light"/>
              </a:defRPr>
            </a:lvl1pPr>
          </a:lstStyle>
          <a:p>
            <a:pPr lvl="0"/>
            <a:r>
              <a:rPr lang="es-ES_tradnl" dirty="0"/>
              <a:t>texto </a:t>
            </a:r>
            <a:endParaRPr lang="en-US" dirty="0"/>
          </a:p>
        </p:txBody>
      </p:sp>
    </p:spTree>
    <p:extLst>
      <p:ext uri="{BB962C8B-B14F-4D97-AF65-F5344CB8AC3E}">
        <p14:creationId xmlns:p14="http://schemas.microsoft.com/office/powerpoint/2010/main" val="454148013"/>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op 1 español">
    <p:spTree>
      <p:nvGrpSpPr>
        <p:cNvPr id="1" name=""/>
        <p:cNvGrpSpPr/>
        <p:nvPr/>
      </p:nvGrpSpPr>
      <p:grpSpPr>
        <a:xfrm>
          <a:off x="0" y="0"/>
          <a:ext cx="0" cy="0"/>
          <a:chOff x="0" y="0"/>
          <a:chExt cx="0" cy="0"/>
        </a:xfrm>
      </p:grpSpPr>
      <p:sp>
        <p:nvSpPr>
          <p:cNvPr id="3" name="Shape 3478"/>
          <p:cNvSpPr/>
          <p:nvPr/>
        </p:nvSpPr>
        <p:spPr>
          <a:xfrm>
            <a:off x="-57150" y="-31750"/>
            <a:ext cx="12306300" cy="6910339"/>
          </a:xfrm>
          <a:prstGeom prst="rect">
            <a:avLst/>
          </a:prstGeom>
          <a:solidFill>
            <a:srgbClr val="B9C800"/>
          </a:solidFill>
          <a:ln w="3175">
            <a:miter lim="400000"/>
          </a:ln>
        </p:spPr>
        <p:txBody>
          <a:bodyPr lIns="19050" tIns="19050" rIns="19050" bIns="19050" anchor="ctr"/>
          <a:lstStyle/>
          <a:p>
            <a:pPr defTabSz="464344">
              <a:defRPr sz="2000">
                <a:solidFill>
                  <a:srgbClr val="39291A"/>
                </a:solidFill>
              </a:defRPr>
            </a:pPr>
            <a:endParaRPr sz="1125"/>
          </a:p>
        </p:txBody>
      </p:sp>
      <p:pic>
        <p:nvPicPr>
          <p:cNvPr id="4" name="pasted-image.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48189" y="2631695"/>
            <a:ext cx="3095625" cy="1289806"/>
          </a:xfrm>
          <a:prstGeom prst="rect">
            <a:avLst/>
          </a:prstGeom>
          <a:ln w="3175">
            <a:miter lim="400000"/>
          </a:ln>
        </p:spPr>
      </p:pic>
    </p:spTree>
    <p:extLst>
      <p:ext uri="{BB962C8B-B14F-4D97-AF65-F5344CB8AC3E}">
        <p14:creationId xmlns:p14="http://schemas.microsoft.com/office/powerpoint/2010/main" val="23268070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op 1 english">
    <p:spTree>
      <p:nvGrpSpPr>
        <p:cNvPr id="1" name=""/>
        <p:cNvGrpSpPr/>
        <p:nvPr/>
      </p:nvGrpSpPr>
      <p:grpSpPr>
        <a:xfrm>
          <a:off x="0" y="0"/>
          <a:ext cx="0" cy="0"/>
          <a:chOff x="0" y="0"/>
          <a:chExt cx="0" cy="0"/>
        </a:xfrm>
      </p:grpSpPr>
      <p:sp>
        <p:nvSpPr>
          <p:cNvPr id="3" name="Shape 3487"/>
          <p:cNvSpPr/>
          <p:nvPr/>
        </p:nvSpPr>
        <p:spPr>
          <a:xfrm>
            <a:off x="-57150" y="-31750"/>
            <a:ext cx="12306300" cy="6910339"/>
          </a:xfrm>
          <a:prstGeom prst="rect">
            <a:avLst/>
          </a:prstGeom>
          <a:solidFill>
            <a:srgbClr val="B9C800"/>
          </a:solidFill>
          <a:ln w="3175">
            <a:miter lim="400000"/>
          </a:ln>
        </p:spPr>
        <p:txBody>
          <a:bodyPr lIns="19050" tIns="19050" rIns="19050" bIns="19050" anchor="ctr"/>
          <a:lstStyle/>
          <a:p>
            <a:pPr defTabSz="464344">
              <a:defRPr sz="2000">
                <a:solidFill>
                  <a:srgbClr val="39291A"/>
                </a:solidFill>
              </a:defRPr>
            </a:pPr>
            <a:endParaRPr sz="1125"/>
          </a:p>
        </p:txBody>
      </p:sp>
      <p:pic>
        <p:nvPicPr>
          <p:cNvPr id="4" name="pasted-image.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48189" y="2631701"/>
            <a:ext cx="3095625" cy="1313853"/>
          </a:xfrm>
          <a:prstGeom prst="rect">
            <a:avLst/>
          </a:prstGeom>
          <a:ln w="3175">
            <a:miter lim="400000"/>
          </a:ln>
        </p:spPr>
      </p:pic>
    </p:spTree>
    <p:extLst>
      <p:ext uri="{BB962C8B-B14F-4D97-AF65-F5344CB8AC3E}">
        <p14:creationId xmlns:p14="http://schemas.microsoft.com/office/powerpoint/2010/main" val="35678383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op 2">
    <p:spTree>
      <p:nvGrpSpPr>
        <p:cNvPr id="1" name=""/>
        <p:cNvGrpSpPr/>
        <p:nvPr/>
      </p:nvGrpSpPr>
      <p:grpSpPr>
        <a:xfrm>
          <a:off x="0" y="0"/>
          <a:ext cx="0" cy="0"/>
          <a:chOff x="0" y="0"/>
          <a:chExt cx="0" cy="0"/>
        </a:xfrm>
      </p:grpSpPr>
      <p:sp>
        <p:nvSpPr>
          <p:cNvPr id="3" name="Shape 3475"/>
          <p:cNvSpPr/>
          <p:nvPr/>
        </p:nvSpPr>
        <p:spPr>
          <a:xfrm>
            <a:off x="-57150" y="-31750"/>
            <a:ext cx="12306300" cy="6910339"/>
          </a:xfrm>
          <a:prstGeom prst="rect">
            <a:avLst/>
          </a:prstGeom>
          <a:solidFill>
            <a:srgbClr val="39291A"/>
          </a:solidFill>
          <a:ln w="3175">
            <a:miter lim="400000"/>
          </a:ln>
        </p:spPr>
        <p:txBody>
          <a:bodyPr lIns="19050" tIns="19050" rIns="19050" bIns="19050" anchor="ctr"/>
          <a:lstStyle/>
          <a:p>
            <a:pPr defTabSz="464344">
              <a:defRPr sz="2000">
                <a:solidFill>
                  <a:srgbClr val="39291A"/>
                </a:solidFill>
              </a:defRPr>
            </a:pPr>
            <a:endParaRPr sz="1125"/>
          </a:p>
        </p:txBody>
      </p:sp>
      <p:pic>
        <p:nvPicPr>
          <p:cNvPr id="4" name="pasted-image.pdf"/>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48189" y="3015778"/>
            <a:ext cx="3095625" cy="783310"/>
          </a:xfrm>
          <a:prstGeom prst="rect">
            <a:avLst/>
          </a:prstGeom>
          <a:ln w="3175">
            <a:miter lim="400000"/>
          </a:ln>
        </p:spPr>
      </p:pic>
    </p:spTree>
    <p:extLst>
      <p:ext uri="{BB962C8B-B14F-4D97-AF65-F5344CB8AC3E}">
        <p14:creationId xmlns:p14="http://schemas.microsoft.com/office/powerpoint/2010/main" val="37975872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op 2 español">
    <p:spTree>
      <p:nvGrpSpPr>
        <p:cNvPr id="1" name=""/>
        <p:cNvGrpSpPr/>
        <p:nvPr/>
      </p:nvGrpSpPr>
      <p:grpSpPr>
        <a:xfrm>
          <a:off x="0" y="0"/>
          <a:ext cx="0" cy="0"/>
          <a:chOff x="0" y="0"/>
          <a:chExt cx="0" cy="0"/>
        </a:xfrm>
      </p:grpSpPr>
      <p:sp>
        <p:nvSpPr>
          <p:cNvPr id="3" name="Shape 3493"/>
          <p:cNvSpPr/>
          <p:nvPr/>
        </p:nvSpPr>
        <p:spPr>
          <a:xfrm>
            <a:off x="-57150" y="-31750"/>
            <a:ext cx="12306300" cy="6910339"/>
          </a:xfrm>
          <a:prstGeom prst="rect">
            <a:avLst/>
          </a:prstGeom>
          <a:solidFill>
            <a:srgbClr val="39291A"/>
          </a:solidFill>
          <a:ln w="3175">
            <a:miter lim="400000"/>
          </a:ln>
        </p:spPr>
        <p:txBody>
          <a:bodyPr lIns="19050" tIns="19050" rIns="19050" bIns="19050" anchor="ctr"/>
          <a:lstStyle/>
          <a:p>
            <a:pPr defTabSz="464344">
              <a:defRPr sz="2000">
                <a:solidFill>
                  <a:srgbClr val="39291A"/>
                </a:solidFill>
              </a:defRPr>
            </a:pPr>
            <a:endParaRPr sz="1125"/>
          </a:p>
        </p:txBody>
      </p:sp>
      <p:pic>
        <p:nvPicPr>
          <p:cNvPr id="4" name="pasted-image.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48189" y="2631695"/>
            <a:ext cx="3095625" cy="1289806"/>
          </a:xfrm>
          <a:prstGeom prst="rect">
            <a:avLst/>
          </a:prstGeom>
          <a:ln w="3175">
            <a:miter lim="400000"/>
          </a:ln>
        </p:spPr>
      </p:pic>
    </p:spTree>
    <p:extLst>
      <p:ext uri="{BB962C8B-B14F-4D97-AF65-F5344CB8AC3E}">
        <p14:creationId xmlns:p14="http://schemas.microsoft.com/office/powerpoint/2010/main" val="24268560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op 2 english">
    <p:spTree>
      <p:nvGrpSpPr>
        <p:cNvPr id="1" name=""/>
        <p:cNvGrpSpPr/>
        <p:nvPr/>
      </p:nvGrpSpPr>
      <p:grpSpPr>
        <a:xfrm>
          <a:off x="0" y="0"/>
          <a:ext cx="0" cy="0"/>
          <a:chOff x="0" y="0"/>
          <a:chExt cx="0" cy="0"/>
        </a:xfrm>
      </p:grpSpPr>
      <p:sp>
        <p:nvSpPr>
          <p:cNvPr id="3" name="Shape 3502"/>
          <p:cNvSpPr/>
          <p:nvPr/>
        </p:nvSpPr>
        <p:spPr>
          <a:xfrm>
            <a:off x="-57150" y="-31750"/>
            <a:ext cx="12306300" cy="6910339"/>
          </a:xfrm>
          <a:prstGeom prst="rect">
            <a:avLst/>
          </a:prstGeom>
          <a:solidFill>
            <a:srgbClr val="39291A"/>
          </a:solidFill>
          <a:ln w="3175">
            <a:miter lim="400000"/>
          </a:ln>
        </p:spPr>
        <p:txBody>
          <a:bodyPr lIns="19050" tIns="19050" rIns="19050" bIns="19050" anchor="ctr"/>
          <a:lstStyle/>
          <a:p>
            <a:pPr defTabSz="464344">
              <a:defRPr sz="2000">
                <a:solidFill>
                  <a:srgbClr val="39291A"/>
                </a:solidFill>
              </a:defRPr>
            </a:pPr>
            <a:endParaRPr sz="1125"/>
          </a:p>
        </p:txBody>
      </p:sp>
      <p:pic>
        <p:nvPicPr>
          <p:cNvPr id="4" name="pasted-image.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48189" y="2631701"/>
            <a:ext cx="3095625" cy="1313853"/>
          </a:xfrm>
          <a:prstGeom prst="rect">
            <a:avLst/>
          </a:prstGeom>
          <a:ln w="3175">
            <a:miter lim="400000"/>
          </a:ln>
        </p:spPr>
      </p:pic>
    </p:spTree>
    <p:extLst>
      <p:ext uri="{BB962C8B-B14F-4D97-AF65-F5344CB8AC3E}">
        <p14:creationId xmlns:p14="http://schemas.microsoft.com/office/powerpoint/2010/main" val="6032250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op 3">
    <p:spTree>
      <p:nvGrpSpPr>
        <p:cNvPr id="1" name=""/>
        <p:cNvGrpSpPr/>
        <p:nvPr/>
      </p:nvGrpSpPr>
      <p:grpSpPr>
        <a:xfrm>
          <a:off x="0" y="0"/>
          <a:ext cx="0" cy="0"/>
          <a:chOff x="0" y="0"/>
          <a:chExt cx="0" cy="0"/>
        </a:xfrm>
      </p:grpSpPr>
      <p:pic>
        <p:nvPicPr>
          <p:cNvPr id="3" name="pasted-image.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48189" y="2631151"/>
            <a:ext cx="3095625" cy="750242"/>
          </a:xfrm>
          <a:prstGeom prst="rect">
            <a:avLst/>
          </a:prstGeom>
          <a:ln w="3175">
            <a:miter lim="400000"/>
          </a:ln>
        </p:spPr>
      </p:pic>
    </p:spTree>
    <p:extLst>
      <p:ext uri="{BB962C8B-B14F-4D97-AF65-F5344CB8AC3E}">
        <p14:creationId xmlns:p14="http://schemas.microsoft.com/office/powerpoint/2010/main" val="19259044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pic>
        <p:nvPicPr>
          <p:cNvPr id="3" name="pasted-image.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48189" y="2631733"/>
            <a:ext cx="3095625" cy="1289734"/>
          </a:xfrm>
          <a:prstGeom prst="rect">
            <a:avLst/>
          </a:prstGeom>
          <a:ln w="3175">
            <a:miter lim="400000"/>
          </a:ln>
        </p:spPr>
      </p:pic>
    </p:spTree>
    <p:extLst>
      <p:ext uri="{BB962C8B-B14F-4D97-AF65-F5344CB8AC3E}">
        <p14:creationId xmlns:p14="http://schemas.microsoft.com/office/powerpoint/2010/main" val="37734414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4_Custom Layout">
    <p:spTree>
      <p:nvGrpSpPr>
        <p:cNvPr id="1" name=""/>
        <p:cNvGrpSpPr/>
        <p:nvPr/>
      </p:nvGrpSpPr>
      <p:grpSpPr>
        <a:xfrm>
          <a:off x="0" y="0"/>
          <a:ext cx="0" cy="0"/>
          <a:chOff x="0" y="0"/>
          <a:chExt cx="0" cy="0"/>
        </a:xfrm>
      </p:grpSpPr>
      <p:pic>
        <p:nvPicPr>
          <p:cNvPr id="3" name="pasted-image.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48189" y="2631736"/>
            <a:ext cx="3095625" cy="1313783"/>
          </a:xfrm>
          <a:prstGeom prst="rect">
            <a:avLst/>
          </a:prstGeom>
          <a:ln w="3175">
            <a:miter lim="400000"/>
          </a:ln>
        </p:spPr>
      </p:pic>
    </p:spTree>
    <p:extLst>
      <p:ext uri="{BB962C8B-B14F-4D97-AF65-F5344CB8AC3E}">
        <p14:creationId xmlns:p14="http://schemas.microsoft.com/office/powerpoint/2010/main" val="963832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7_Custom Layout">
    <p:spTree>
      <p:nvGrpSpPr>
        <p:cNvPr id="1" name=""/>
        <p:cNvGrpSpPr/>
        <p:nvPr/>
      </p:nvGrpSpPr>
      <p:grpSpPr>
        <a:xfrm>
          <a:off x="0" y="0"/>
          <a:ext cx="0" cy="0"/>
          <a:chOff x="0" y="0"/>
          <a:chExt cx="0" cy="0"/>
        </a:xfrm>
      </p:grpSpPr>
      <p:pic>
        <p:nvPicPr>
          <p:cNvPr id="3" name="photo-1453791232035-0bd4996082a6.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4706" y="-5581"/>
            <a:ext cx="12241323" cy="6858001"/>
          </a:xfrm>
          <a:prstGeom prst="rect">
            <a:avLst/>
          </a:prstGeom>
          <a:ln w="3175">
            <a:miter lim="400000"/>
          </a:ln>
        </p:spPr>
      </p:pic>
      <p:sp>
        <p:nvSpPr>
          <p:cNvPr id="4" name="Shape 3465"/>
          <p:cNvSpPr/>
          <p:nvPr/>
        </p:nvSpPr>
        <p:spPr>
          <a:xfrm>
            <a:off x="-57150" y="-31750"/>
            <a:ext cx="12306300" cy="6910339"/>
          </a:xfrm>
          <a:prstGeom prst="rect">
            <a:avLst/>
          </a:prstGeom>
          <a:gradFill>
            <a:gsLst>
              <a:gs pos="54112">
                <a:srgbClr val="000000">
                  <a:alpha val="0"/>
                </a:srgbClr>
              </a:gs>
              <a:gs pos="100000">
                <a:srgbClr val="000000">
                  <a:alpha val="21416"/>
                </a:srgbClr>
              </a:gs>
            </a:gsLst>
            <a:path>
              <a:fillToRect l="64528" t="48577" r="35471" b="51422"/>
            </a:path>
          </a:gradFill>
          <a:ln w="3175">
            <a:miter lim="400000"/>
          </a:ln>
        </p:spPr>
        <p:txBody>
          <a:bodyPr lIns="19050" tIns="19050" rIns="19050" bIns="19050" anchor="ctr"/>
          <a:lstStyle/>
          <a:p>
            <a:pPr defTabSz="464344">
              <a:defRPr sz="2000">
                <a:solidFill>
                  <a:srgbClr val="39291A"/>
                </a:solidFill>
              </a:defRPr>
            </a:pPr>
            <a:endParaRPr sz="1125"/>
          </a:p>
        </p:txBody>
      </p:sp>
      <p:pic>
        <p:nvPicPr>
          <p:cNvPr id="5" name="pasted-image.pdf"/>
          <p:cNvPicPr>
            <a:picLocks noChangeAspect="1"/>
          </p:cNvPicPr>
          <p:nvPr/>
        </p:nvPicPr>
        <p:blipFill>
          <a:blip r:embed="rId3">
            <a:extLst/>
          </a:blip>
          <a:stretch>
            <a:fillRect/>
          </a:stretch>
        </p:blipFill>
        <p:spPr>
          <a:xfrm>
            <a:off x="1058237" y="3047752"/>
            <a:ext cx="3095540" cy="751337"/>
          </a:xfrm>
          <a:prstGeom prst="rect">
            <a:avLst/>
          </a:prstGeom>
          <a:ln w="3175">
            <a:miter lim="400000"/>
          </a:ln>
        </p:spPr>
      </p:pic>
    </p:spTree>
    <p:extLst>
      <p:ext uri="{BB962C8B-B14F-4D97-AF65-F5344CB8AC3E}">
        <p14:creationId xmlns:p14="http://schemas.microsoft.com/office/powerpoint/2010/main" val="23356758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8_Custom Layout">
    <p:spTree>
      <p:nvGrpSpPr>
        <p:cNvPr id="1" name=""/>
        <p:cNvGrpSpPr/>
        <p:nvPr/>
      </p:nvGrpSpPr>
      <p:grpSpPr>
        <a:xfrm>
          <a:off x="0" y="0"/>
          <a:ext cx="0" cy="0"/>
          <a:chOff x="0" y="0"/>
          <a:chExt cx="0" cy="0"/>
        </a:xfrm>
      </p:grpSpPr>
      <p:pic>
        <p:nvPicPr>
          <p:cNvPr id="3" name="shutterstock_71160337.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4706" y="-5581"/>
            <a:ext cx="12241323" cy="6858001"/>
          </a:xfrm>
          <a:prstGeom prst="rect">
            <a:avLst/>
          </a:prstGeom>
          <a:ln w="3175">
            <a:miter lim="400000"/>
          </a:ln>
        </p:spPr>
      </p:pic>
      <p:sp>
        <p:nvSpPr>
          <p:cNvPr id="4" name="Shape 3469"/>
          <p:cNvSpPr/>
          <p:nvPr/>
        </p:nvSpPr>
        <p:spPr>
          <a:xfrm>
            <a:off x="-57150" y="-31750"/>
            <a:ext cx="12306300" cy="6910339"/>
          </a:xfrm>
          <a:prstGeom prst="rect">
            <a:avLst/>
          </a:prstGeom>
          <a:gradFill>
            <a:gsLst>
              <a:gs pos="54112">
                <a:srgbClr val="000000">
                  <a:alpha val="0"/>
                </a:srgbClr>
              </a:gs>
              <a:gs pos="100000">
                <a:srgbClr val="000000">
                  <a:alpha val="16346"/>
                </a:srgbClr>
              </a:gs>
            </a:gsLst>
            <a:path>
              <a:fillToRect l="66014" t="52951" r="33985" b="47048"/>
            </a:path>
          </a:gradFill>
          <a:ln w="3175">
            <a:miter lim="400000"/>
          </a:ln>
        </p:spPr>
        <p:txBody>
          <a:bodyPr lIns="19050" tIns="19050" rIns="19050" bIns="19050" anchor="ctr"/>
          <a:lstStyle/>
          <a:p>
            <a:pPr defTabSz="464344">
              <a:defRPr sz="2000">
                <a:solidFill>
                  <a:srgbClr val="39291A"/>
                </a:solidFill>
              </a:defRPr>
            </a:pPr>
            <a:endParaRPr sz="1125"/>
          </a:p>
        </p:txBody>
      </p:sp>
      <p:pic>
        <p:nvPicPr>
          <p:cNvPr id="5" name="pasted-image.pdf"/>
          <p:cNvPicPr>
            <a:picLocks noChangeAspect="1"/>
          </p:cNvPicPr>
          <p:nvPr/>
        </p:nvPicPr>
        <p:blipFill>
          <a:blip r:embed="rId3">
            <a:extLst/>
          </a:blip>
          <a:stretch>
            <a:fillRect/>
          </a:stretch>
        </p:blipFill>
        <p:spPr>
          <a:xfrm>
            <a:off x="1058237" y="3053331"/>
            <a:ext cx="3095540" cy="751338"/>
          </a:xfrm>
          <a:prstGeom prst="rect">
            <a:avLst/>
          </a:prstGeom>
          <a:ln w="3175">
            <a:miter lim="400000"/>
          </a:ln>
        </p:spPr>
      </p:pic>
    </p:spTree>
    <p:extLst>
      <p:ext uri="{BB962C8B-B14F-4D97-AF65-F5344CB8AC3E}">
        <p14:creationId xmlns:p14="http://schemas.microsoft.com/office/powerpoint/2010/main" val="2012250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Página en blanco">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0"/>
          </p:nvPr>
        </p:nvSpPr>
        <p:spPr/>
        <p:txBody>
          <a:bodyPr/>
          <a:lstStyle/>
          <a:p>
            <a:fld id="{8255E72A-942D-124D-9A97-ACC2EF1A0F41}" type="slidenum">
              <a:rPr lang="es-ES_tradnl" smtClean="0"/>
              <a:pPr/>
              <a:t>‹Nº›</a:t>
            </a:fld>
            <a:endParaRPr lang="es-ES_tradnl"/>
          </a:p>
        </p:txBody>
      </p:sp>
    </p:spTree>
    <p:extLst>
      <p:ext uri="{BB962C8B-B14F-4D97-AF65-F5344CB8AC3E}">
        <p14:creationId xmlns:p14="http://schemas.microsoft.com/office/powerpoint/2010/main" val="31625911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5 espacios">
    <p:spTree>
      <p:nvGrpSpPr>
        <p:cNvPr id="1" name=""/>
        <p:cNvGrpSpPr/>
        <p:nvPr/>
      </p:nvGrpSpPr>
      <p:grpSpPr>
        <a:xfrm>
          <a:off x="0" y="0"/>
          <a:ext cx="0" cy="0"/>
          <a:chOff x="0" y="0"/>
          <a:chExt cx="0" cy="0"/>
        </a:xfrm>
      </p:grpSpPr>
      <p:sp>
        <p:nvSpPr>
          <p:cNvPr id="4" name="Shape 814"/>
          <p:cNvSpPr/>
          <p:nvPr/>
        </p:nvSpPr>
        <p:spPr>
          <a:xfrm>
            <a:off x="-31751" y="-28535"/>
            <a:ext cx="12236451" cy="465039"/>
          </a:xfrm>
          <a:prstGeom prst="rect">
            <a:avLst/>
          </a:prstGeom>
          <a:solidFill>
            <a:srgbClr val="DCDEE0">
              <a:alpha val="8993"/>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5" name="Shape 815"/>
          <p:cNvSpPr/>
          <p:nvPr/>
        </p:nvSpPr>
        <p:spPr>
          <a:xfrm>
            <a:off x="-22226" y="-28535"/>
            <a:ext cx="12236451" cy="1916353"/>
          </a:xfrm>
          <a:prstGeom prst="rect">
            <a:avLst/>
          </a:prstGeom>
          <a:solidFill>
            <a:srgbClr val="DCDEE0">
              <a:alpha val="11715"/>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6" name="Shape 828"/>
          <p:cNvSpPr/>
          <p:nvPr/>
        </p:nvSpPr>
        <p:spPr>
          <a:xfrm>
            <a:off x="921997" y="2392320"/>
            <a:ext cx="1218577" cy="1218578"/>
          </a:xfrm>
          <a:prstGeom prst="ellipse">
            <a:avLst/>
          </a:prstGeom>
          <a:solidFill>
            <a:srgbClr val="B9C800"/>
          </a:solidFill>
          <a:ln w="12700">
            <a:solidFill>
              <a:srgbClr val="B9C628"/>
            </a:solidFill>
            <a:miter lim="400000"/>
          </a:ln>
        </p:spPr>
        <p:txBody>
          <a:bodyPr lIns="0" tIns="0" rIns="0" bIns="0"/>
          <a:lstStyle/>
          <a:p>
            <a:pPr>
              <a:defRPr sz="2200">
                <a:solidFill>
                  <a:srgbClr val="FFFFFF"/>
                </a:solidFill>
              </a:defRPr>
            </a:pPr>
            <a:endParaRPr sz="1238"/>
          </a:p>
        </p:txBody>
      </p:sp>
      <p:sp>
        <p:nvSpPr>
          <p:cNvPr id="7" name="Shape 830"/>
          <p:cNvSpPr/>
          <p:nvPr/>
        </p:nvSpPr>
        <p:spPr>
          <a:xfrm>
            <a:off x="3220130" y="2392320"/>
            <a:ext cx="1218577" cy="1218578"/>
          </a:xfrm>
          <a:prstGeom prst="ellipse">
            <a:avLst/>
          </a:prstGeom>
          <a:solidFill>
            <a:srgbClr val="B9C800"/>
          </a:solidFill>
          <a:ln w="12700">
            <a:solidFill>
              <a:srgbClr val="B9C628"/>
            </a:solidFill>
            <a:miter lim="400000"/>
          </a:ln>
        </p:spPr>
        <p:txBody>
          <a:bodyPr lIns="0" tIns="0" rIns="0" bIns="0"/>
          <a:lstStyle/>
          <a:p>
            <a:pPr>
              <a:defRPr sz="2200">
                <a:solidFill>
                  <a:srgbClr val="FFFFFF"/>
                </a:solidFill>
              </a:defRPr>
            </a:pPr>
            <a:endParaRPr sz="1238"/>
          </a:p>
        </p:txBody>
      </p:sp>
      <p:sp>
        <p:nvSpPr>
          <p:cNvPr id="8" name="Shape 832"/>
          <p:cNvSpPr/>
          <p:nvPr/>
        </p:nvSpPr>
        <p:spPr>
          <a:xfrm>
            <a:off x="10026964" y="2392320"/>
            <a:ext cx="1218577" cy="1218578"/>
          </a:xfrm>
          <a:prstGeom prst="ellipse">
            <a:avLst/>
          </a:prstGeom>
          <a:solidFill>
            <a:srgbClr val="B9C800"/>
          </a:solidFill>
          <a:ln w="12700">
            <a:solidFill>
              <a:srgbClr val="B9C628"/>
            </a:solidFill>
            <a:miter lim="400000"/>
          </a:ln>
        </p:spPr>
        <p:txBody>
          <a:bodyPr lIns="0" tIns="0" rIns="0" bIns="0"/>
          <a:lstStyle/>
          <a:p>
            <a:pPr>
              <a:defRPr sz="2200">
                <a:solidFill>
                  <a:srgbClr val="FFFFFF"/>
                </a:solidFill>
              </a:defRPr>
            </a:pPr>
            <a:endParaRPr sz="1238"/>
          </a:p>
        </p:txBody>
      </p:sp>
      <p:sp>
        <p:nvSpPr>
          <p:cNvPr id="9" name="Shape 834"/>
          <p:cNvSpPr/>
          <p:nvPr/>
        </p:nvSpPr>
        <p:spPr>
          <a:xfrm>
            <a:off x="7761777" y="2392320"/>
            <a:ext cx="1218577" cy="1218578"/>
          </a:xfrm>
          <a:prstGeom prst="ellipse">
            <a:avLst/>
          </a:prstGeom>
          <a:solidFill>
            <a:srgbClr val="B9C800"/>
          </a:solidFill>
          <a:ln w="12700">
            <a:solidFill>
              <a:srgbClr val="B9C628"/>
            </a:solidFill>
            <a:miter lim="400000"/>
          </a:ln>
        </p:spPr>
        <p:txBody>
          <a:bodyPr lIns="0" tIns="0" rIns="0" bIns="0"/>
          <a:lstStyle/>
          <a:p>
            <a:pPr>
              <a:defRPr sz="2200">
                <a:solidFill>
                  <a:srgbClr val="FFFFFF"/>
                </a:solidFill>
              </a:defRPr>
            </a:pPr>
            <a:endParaRPr sz="1238"/>
          </a:p>
        </p:txBody>
      </p:sp>
      <p:sp>
        <p:nvSpPr>
          <p:cNvPr id="10" name="Shape 836"/>
          <p:cNvSpPr/>
          <p:nvPr/>
        </p:nvSpPr>
        <p:spPr>
          <a:xfrm>
            <a:off x="5481648" y="2392320"/>
            <a:ext cx="1218577" cy="1218578"/>
          </a:xfrm>
          <a:prstGeom prst="ellipse">
            <a:avLst/>
          </a:prstGeom>
          <a:solidFill>
            <a:srgbClr val="B9C800"/>
          </a:solidFill>
          <a:ln w="12700">
            <a:solidFill>
              <a:srgbClr val="B9C628"/>
            </a:solidFill>
            <a:miter lim="400000"/>
          </a:ln>
        </p:spPr>
        <p:txBody>
          <a:bodyPr lIns="0" tIns="0" rIns="0" bIns="0"/>
          <a:lstStyle/>
          <a:p>
            <a:pPr>
              <a:defRPr sz="2200">
                <a:solidFill>
                  <a:srgbClr val="FFFFFF"/>
                </a:solidFill>
              </a:defRPr>
            </a:pPr>
            <a:endParaRPr sz="1238"/>
          </a:p>
        </p:txBody>
      </p:sp>
      <p:sp>
        <p:nvSpPr>
          <p:cNvPr id="11" name="Shape 1131"/>
          <p:cNvSpPr/>
          <p:nvPr/>
        </p:nvSpPr>
        <p:spPr>
          <a:xfrm>
            <a:off x="909928" y="105120"/>
            <a:ext cx="142839" cy="202155"/>
          </a:xfrm>
          <a:prstGeom prst="rect">
            <a:avLst/>
          </a:prstGeom>
          <a:ln w="3175">
            <a:miter lim="400000"/>
          </a:ln>
          <a:extLst>
            <a:ext uri="{C572A759-6A51-4108-AA02-DFA0A04FC94B}">
              <ma14:wrappingTextBoxFlag xmlns:ma14="http://schemas.microsoft.com/office/mac/drawingml/2011/main" xmlns="" val="1"/>
            </a:ext>
          </a:extLst>
        </p:spPr>
        <p:txBody>
          <a:bodyPr wrap="square" lIns="26789" tIns="26789" rIns="26789" bIns="26789">
            <a:spAutoFit/>
          </a:bodyPr>
          <a:lstStyle/>
          <a:p>
            <a:pPr algn="l" defTabSz="257175">
              <a:lnSpc>
                <a:spcPct val="90000"/>
              </a:lnSpc>
              <a:spcBef>
                <a:spcPts val="1406"/>
              </a:spcBef>
              <a:defRPr sz="1900" cap="all" spc="-38">
                <a:solidFill>
                  <a:srgbClr val="39291A"/>
                </a:solidFill>
                <a:latin typeface="Bankia Light"/>
                <a:ea typeface="Bankia Light"/>
                <a:cs typeface="Bankia Light"/>
                <a:sym typeface="Bankia Light"/>
              </a:defRPr>
            </a:pPr>
            <a:r>
              <a:rPr sz="1069" cap="none" dirty="0"/>
              <a:t>|</a:t>
            </a:r>
          </a:p>
        </p:txBody>
      </p:sp>
      <p:sp>
        <p:nvSpPr>
          <p:cNvPr id="12" name="Text Placeholder 23"/>
          <p:cNvSpPr>
            <a:spLocks noGrp="1"/>
          </p:cNvSpPr>
          <p:nvPr>
            <p:ph type="body" sz="quarter" idx="15" hasCustomPrompt="1"/>
          </p:nvPr>
        </p:nvSpPr>
        <p:spPr>
          <a:xfrm>
            <a:off x="207809" y="74073"/>
            <a:ext cx="728576" cy="271463"/>
          </a:xfrm>
        </p:spPr>
        <p:txBody>
          <a:bodyPr anchor="ctr">
            <a:normAutofit/>
          </a:bodyPr>
          <a:lstStyle>
            <a:lvl1pPr marL="0" indent="0" algn="r">
              <a:buNone/>
              <a:defRPr sz="1069" b="1">
                <a:solidFill>
                  <a:srgbClr val="B9C800"/>
                </a:solidFill>
              </a:defRPr>
            </a:lvl1pPr>
          </a:lstStyle>
          <a:p>
            <a:pPr lvl="0"/>
            <a:r>
              <a:rPr lang="es-ES_tradnl" dirty="0"/>
              <a:t>TEXTO</a:t>
            </a:r>
            <a:endParaRPr lang="en-US" dirty="0"/>
          </a:p>
        </p:txBody>
      </p:sp>
      <p:sp>
        <p:nvSpPr>
          <p:cNvPr id="13" name="Text Placeholder 23"/>
          <p:cNvSpPr>
            <a:spLocks noGrp="1"/>
          </p:cNvSpPr>
          <p:nvPr>
            <p:ph type="body" sz="quarter" idx="16" hasCustomPrompt="1"/>
          </p:nvPr>
        </p:nvSpPr>
        <p:spPr>
          <a:xfrm>
            <a:off x="973395" y="76970"/>
            <a:ext cx="8396695" cy="271463"/>
          </a:xfrm>
        </p:spPr>
        <p:txBody>
          <a:bodyPr anchor="ctr">
            <a:normAutofit/>
          </a:bodyPr>
          <a:lstStyle>
            <a:lvl1pPr marL="0" indent="0" algn="l">
              <a:buNone/>
              <a:defRPr sz="1069" b="0" i="0">
                <a:solidFill>
                  <a:schemeClr val="tx1"/>
                </a:solidFill>
                <a:latin typeface="Bankia Light"/>
                <a:cs typeface="Bankia Light"/>
              </a:defRPr>
            </a:lvl1pPr>
          </a:lstStyle>
          <a:p>
            <a:pPr lvl="0"/>
            <a:r>
              <a:rPr lang="es-ES_tradnl" dirty="0"/>
              <a:t>texto </a:t>
            </a:r>
            <a:endParaRPr lang="en-US" dirty="0"/>
          </a:p>
        </p:txBody>
      </p:sp>
      <p:sp>
        <p:nvSpPr>
          <p:cNvPr id="14" name="Text Placeholder 20"/>
          <p:cNvSpPr>
            <a:spLocks noGrp="1"/>
          </p:cNvSpPr>
          <p:nvPr>
            <p:ph type="body" sz="quarter" idx="12" hasCustomPrompt="1"/>
          </p:nvPr>
        </p:nvSpPr>
        <p:spPr>
          <a:xfrm>
            <a:off x="701591" y="1155793"/>
            <a:ext cx="10289667" cy="487863"/>
          </a:xfrm>
        </p:spPr>
        <p:txBody>
          <a:bodyPr anchor="t">
            <a:normAutofit/>
          </a:bodyPr>
          <a:lstStyle>
            <a:lvl1pPr marL="0" indent="0">
              <a:buNone/>
              <a:defRPr sz="1350" b="0" i="0" baseline="0">
                <a:latin typeface="Bankia Light"/>
                <a:cs typeface="Bankia Light"/>
              </a:defRPr>
            </a:lvl1pPr>
          </a:lstStyle>
          <a:p>
            <a:pPr lvl="0"/>
            <a:r>
              <a:rPr lang="en-US" dirty="0" err="1"/>
              <a:t>Texto</a:t>
            </a:r>
            <a:r>
              <a:rPr lang="en-US" dirty="0"/>
              <a:t> </a:t>
            </a:r>
          </a:p>
        </p:txBody>
      </p:sp>
      <p:sp>
        <p:nvSpPr>
          <p:cNvPr id="15" name="Text Placeholder 17"/>
          <p:cNvSpPr>
            <a:spLocks noGrp="1"/>
          </p:cNvSpPr>
          <p:nvPr>
            <p:ph type="body" sz="quarter" idx="11" hasCustomPrompt="1"/>
          </p:nvPr>
        </p:nvSpPr>
        <p:spPr>
          <a:xfrm>
            <a:off x="701591" y="490110"/>
            <a:ext cx="8681523" cy="659202"/>
          </a:xfrm>
        </p:spPr>
        <p:txBody>
          <a:bodyPr anchor="b">
            <a:normAutofit/>
          </a:bodyPr>
          <a:lstStyle>
            <a:lvl1pPr marL="0" indent="0">
              <a:buNone/>
              <a:defRPr sz="3038" b="0" i="0" u="none" baseline="0">
                <a:solidFill>
                  <a:srgbClr val="2B1F14"/>
                </a:solidFill>
                <a:latin typeface="Bankia Light"/>
                <a:cs typeface="Bankia Light"/>
              </a:defRPr>
            </a:lvl1pPr>
          </a:lstStyle>
          <a:p>
            <a:pPr lvl="0"/>
            <a:r>
              <a:rPr lang="en-US" dirty="0" err="1"/>
              <a:t>Título</a:t>
            </a:r>
            <a:r>
              <a:rPr lang="en-US" dirty="0"/>
              <a:t> de la </a:t>
            </a:r>
            <a:r>
              <a:rPr lang="en-US" dirty="0" err="1"/>
              <a:t>diapositiva</a:t>
            </a:r>
            <a:endParaRPr lang="en-US" dirty="0"/>
          </a:p>
        </p:txBody>
      </p:sp>
      <p:sp>
        <p:nvSpPr>
          <p:cNvPr id="16" name="Text Placeholder 20"/>
          <p:cNvSpPr>
            <a:spLocks noGrp="1"/>
          </p:cNvSpPr>
          <p:nvPr>
            <p:ph type="body" sz="quarter" idx="18" hasCustomPrompt="1"/>
          </p:nvPr>
        </p:nvSpPr>
        <p:spPr>
          <a:xfrm>
            <a:off x="701592" y="4525970"/>
            <a:ext cx="1659389" cy="1674082"/>
          </a:xfrm>
        </p:spPr>
        <p:txBody>
          <a:bodyPr anchor="t">
            <a:normAutofit/>
          </a:bodyPr>
          <a:lstStyle>
            <a:lvl1pPr marL="0" indent="0" algn="ctr">
              <a:buNone/>
              <a:defRPr sz="956" b="0" i="0" baseline="0">
                <a:latin typeface="Bankia Light"/>
                <a:cs typeface="Bankia Light"/>
              </a:defRPr>
            </a:lvl1pPr>
          </a:lstStyle>
          <a:p>
            <a:pPr lvl="0"/>
            <a:r>
              <a:rPr lang="en-US" dirty="0" err="1"/>
              <a:t>Texto</a:t>
            </a:r>
            <a:r>
              <a:rPr lang="en-US" dirty="0"/>
              <a:t> </a:t>
            </a:r>
          </a:p>
        </p:txBody>
      </p:sp>
      <p:sp>
        <p:nvSpPr>
          <p:cNvPr id="17" name="Text Placeholder 20"/>
          <p:cNvSpPr>
            <a:spLocks noGrp="1"/>
          </p:cNvSpPr>
          <p:nvPr>
            <p:ph type="body" sz="quarter" idx="19" hasCustomPrompt="1"/>
          </p:nvPr>
        </p:nvSpPr>
        <p:spPr>
          <a:xfrm>
            <a:off x="701591" y="3794792"/>
            <a:ext cx="1659389" cy="699973"/>
          </a:xfrm>
        </p:spPr>
        <p:txBody>
          <a:bodyPr anchor="t">
            <a:normAutofit/>
          </a:bodyPr>
          <a:lstStyle>
            <a:lvl1pPr marL="0" indent="0" algn="ctr">
              <a:buNone/>
              <a:defRPr sz="1294" b="0" i="0" baseline="0">
                <a:latin typeface="Bankia Medium"/>
                <a:cs typeface="Bankia Medium"/>
              </a:defRPr>
            </a:lvl1pPr>
          </a:lstStyle>
          <a:p>
            <a:pPr lvl="0"/>
            <a:r>
              <a:rPr lang="en-US" dirty="0" err="1"/>
              <a:t>Texto</a:t>
            </a:r>
            <a:r>
              <a:rPr lang="en-US" dirty="0"/>
              <a:t> </a:t>
            </a:r>
          </a:p>
        </p:txBody>
      </p:sp>
      <p:sp>
        <p:nvSpPr>
          <p:cNvPr id="18" name="Text Placeholder 20"/>
          <p:cNvSpPr>
            <a:spLocks noGrp="1"/>
          </p:cNvSpPr>
          <p:nvPr>
            <p:ph type="body" sz="quarter" idx="22" hasCustomPrompt="1"/>
          </p:nvPr>
        </p:nvSpPr>
        <p:spPr>
          <a:xfrm>
            <a:off x="2999724" y="4525970"/>
            <a:ext cx="1659389" cy="1674082"/>
          </a:xfrm>
        </p:spPr>
        <p:txBody>
          <a:bodyPr anchor="t">
            <a:normAutofit/>
          </a:bodyPr>
          <a:lstStyle>
            <a:lvl1pPr marL="0" indent="0" algn="ctr">
              <a:buNone/>
              <a:defRPr sz="956" b="0" i="0" baseline="0">
                <a:latin typeface="Bankia Light"/>
                <a:cs typeface="Bankia Light"/>
              </a:defRPr>
            </a:lvl1pPr>
          </a:lstStyle>
          <a:p>
            <a:pPr lvl="0"/>
            <a:r>
              <a:rPr lang="en-US" dirty="0" err="1"/>
              <a:t>Texto</a:t>
            </a:r>
            <a:r>
              <a:rPr lang="en-US" dirty="0"/>
              <a:t> </a:t>
            </a:r>
          </a:p>
        </p:txBody>
      </p:sp>
      <p:sp>
        <p:nvSpPr>
          <p:cNvPr id="19" name="Text Placeholder 20"/>
          <p:cNvSpPr>
            <a:spLocks noGrp="1"/>
          </p:cNvSpPr>
          <p:nvPr>
            <p:ph type="body" sz="quarter" idx="23" hasCustomPrompt="1"/>
          </p:nvPr>
        </p:nvSpPr>
        <p:spPr>
          <a:xfrm>
            <a:off x="2999724" y="3794792"/>
            <a:ext cx="1659389" cy="699973"/>
          </a:xfrm>
        </p:spPr>
        <p:txBody>
          <a:bodyPr anchor="t">
            <a:normAutofit/>
          </a:bodyPr>
          <a:lstStyle>
            <a:lvl1pPr marL="0" indent="0" algn="ctr">
              <a:buNone/>
              <a:defRPr sz="1294" b="0" i="0" baseline="0">
                <a:latin typeface="Bankia Medium"/>
                <a:cs typeface="Bankia Medium"/>
              </a:defRPr>
            </a:lvl1pPr>
          </a:lstStyle>
          <a:p>
            <a:pPr lvl="0"/>
            <a:r>
              <a:rPr lang="en-US" dirty="0" err="1"/>
              <a:t>Texto</a:t>
            </a:r>
            <a:r>
              <a:rPr lang="en-US" dirty="0"/>
              <a:t> </a:t>
            </a:r>
          </a:p>
        </p:txBody>
      </p:sp>
      <p:sp>
        <p:nvSpPr>
          <p:cNvPr id="20" name="Text Placeholder 20"/>
          <p:cNvSpPr>
            <a:spLocks noGrp="1"/>
          </p:cNvSpPr>
          <p:nvPr>
            <p:ph type="body" sz="quarter" idx="25" hasCustomPrompt="1"/>
          </p:nvPr>
        </p:nvSpPr>
        <p:spPr>
          <a:xfrm>
            <a:off x="5261243" y="4525970"/>
            <a:ext cx="1659389" cy="1674082"/>
          </a:xfrm>
        </p:spPr>
        <p:txBody>
          <a:bodyPr anchor="t">
            <a:normAutofit/>
          </a:bodyPr>
          <a:lstStyle>
            <a:lvl1pPr marL="0" indent="0" algn="ctr">
              <a:buNone/>
              <a:defRPr sz="956" b="0" i="0" baseline="0">
                <a:latin typeface="Bankia Light"/>
                <a:cs typeface="Bankia Light"/>
              </a:defRPr>
            </a:lvl1pPr>
          </a:lstStyle>
          <a:p>
            <a:pPr lvl="0"/>
            <a:r>
              <a:rPr lang="en-US" dirty="0" err="1"/>
              <a:t>Texto</a:t>
            </a:r>
            <a:r>
              <a:rPr lang="en-US" dirty="0"/>
              <a:t> </a:t>
            </a:r>
          </a:p>
        </p:txBody>
      </p:sp>
      <p:sp>
        <p:nvSpPr>
          <p:cNvPr id="21" name="Text Placeholder 20"/>
          <p:cNvSpPr>
            <a:spLocks noGrp="1"/>
          </p:cNvSpPr>
          <p:nvPr>
            <p:ph type="body" sz="quarter" idx="26" hasCustomPrompt="1"/>
          </p:nvPr>
        </p:nvSpPr>
        <p:spPr>
          <a:xfrm>
            <a:off x="5261242" y="3794792"/>
            <a:ext cx="1659389" cy="699973"/>
          </a:xfrm>
        </p:spPr>
        <p:txBody>
          <a:bodyPr anchor="t">
            <a:normAutofit/>
          </a:bodyPr>
          <a:lstStyle>
            <a:lvl1pPr marL="0" indent="0" algn="ctr">
              <a:buNone/>
              <a:defRPr sz="1294" b="0" i="0" baseline="0">
                <a:latin typeface="Bankia Medium"/>
                <a:cs typeface="Bankia Medium"/>
              </a:defRPr>
            </a:lvl1pPr>
          </a:lstStyle>
          <a:p>
            <a:pPr lvl="0"/>
            <a:r>
              <a:rPr lang="en-US" dirty="0" err="1"/>
              <a:t>Texto</a:t>
            </a:r>
            <a:r>
              <a:rPr lang="en-US" dirty="0"/>
              <a:t> </a:t>
            </a:r>
          </a:p>
        </p:txBody>
      </p:sp>
      <p:sp>
        <p:nvSpPr>
          <p:cNvPr id="22" name="Text Placeholder 20"/>
          <p:cNvSpPr>
            <a:spLocks noGrp="1"/>
          </p:cNvSpPr>
          <p:nvPr>
            <p:ph type="body" sz="quarter" idx="28" hasCustomPrompt="1"/>
          </p:nvPr>
        </p:nvSpPr>
        <p:spPr>
          <a:xfrm>
            <a:off x="7541372" y="4525970"/>
            <a:ext cx="1659389" cy="1674082"/>
          </a:xfrm>
        </p:spPr>
        <p:txBody>
          <a:bodyPr anchor="t">
            <a:normAutofit/>
          </a:bodyPr>
          <a:lstStyle>
            <a:lvl1pPr marL="0" indent="0" algn="ctr">
              <a:buNone/>
              <a:defRPr sz="956" b="0" i="0" baseline="0">
                <a:latin typeface="Bankia Light"/>
                <a:cs typeface="Bankia Light"/>
              </a:defRPr>
            </a:lvl1pPr>
          </a:lstStyle>
          <a:p>
            <a:pPr lvl="0"/>
            <a:r>
              <a:rPr lang="en-US" dirty="0" err="1"/>
              <a:t>Texto</a:t>
            </a:r>
            <a:r>
              <a:rPr lang="en-US" dirty="0"/>
              <a:t> </a:t>
            </a:r>
          </a:p>
        </p:txBody>
      </p:sp>
      <p:sp>
        <p:nvSpPr>
          <p:cNvPr id="23" name="Text Placeholder 20"/>
          <p:cNvSpPr>
            <a:spLocks noGrp="1"/>
          </p:cNvSpPr>
          <p:nvPr>
            <p:ph type="body" sz="quarter" idx="29" hasCustomPrompt="1"/>
          </p:nvPr>
        </p:nvSpPr>
        <p:spPr>
          <a:xfrm>
            <a:off x="7541371" y="3794792"/>
            <a:ext cx="1659389" cy="699973"/>
          </a:xfrm>
        </p:spPr>
        <p:txBody>
          <a:bodyPr anchor="t">
            <a:normAutofit/>
          </a:bodyPr>
          <a:lstStyle>
            <a:lvl1pPr marL="0" indent="0" algn="ctr">
              <a:buNone/>
              <a:defRPr sz="1294" b="0" i="0" baseline="0">
                <a:latin typeface="Bankia Medium"/>
                <a:cs typeface="Bankia Medium"/>
              </a:defRPr>
            </a:lvl1pPr>
          </a:lstStyle>
          <a:p>
            <a:pPr lvl="0"/>
            <a:r>
              <a:rPr lang="en-US" dirty="0" err="1"/>
              <a:t>Texto</a:t>
            </a:r>
            <a:r>
              <a:rPr lang="en-US" dirty="0"/>
              <a:t> </a:t>
            </a:r>
          </a:p>
        </p:txBody>
      </p:sp>
      <p:sp>
        <p:nvSpPr>
          <p:cNvPr id="24" name="Text Placeholder 20"/>
          <p:cNvSpPr>
            <a:spLocks noGrp="1"/>
          </p:cNvSpPr>
          <p:nvPr>
            <p:ph type="body" sz="quarter" idx="31" hasCustomPrompt="1"/>
          </p:nvPr>
        </p:nvSpPr>
        <p:spPr>
          <a:xfrm>
            <a:off x="9819532" y="4574364"/>
            <a:ext cx="1659389" cy="1674082"/>
          </a:xfrm>
        </p:spPr>
        <p:txBody>
          <a:bodyPr anchor="t">
            <a:normAutofit/>
          </a:bodyPr>
          <a:lstStyle>
            <a:lvl1pPr marL="0" indent="0" algn="ctr">
              <a:buNone/>
              <a:defRPr sz="956" b="0" i="0" baseline="0">
                <a:latin typeface="Bankia Light"/>
                <a:cs typeface="Bankia Light"/>
              </a:defRPr>
            </a:lvl1pPr>
          </a:lstStyle>
          <a:p>
            <a:pPr lvl="0"/>
            <a:r>
              <a:rPr lang="en-US" dirty="0" err="1"/>
              <a:t>Texto</a:t>
            </a:r>
            <a:r>
              <a:rPr lang="en-US" dirty="0"/>
              <a:t> </a:t>
            </a:r>
          </a:p>
        </p:txBody>
      </p:sp>
      <p:sp>
        <p:nvSpPr>
          <p:cNvPr id="25" name="Text Placeholder 20"/>
          <p:cNvSpPr>
            <a:spLocks noGrp="1"/>
          </p:cNvSpPr>
          <p:nvPr>
            <p:ph type="body" sz="quarter" idx="32" hasCustomPrompt="1"/>
          </p:nvPr>
        </p:nvSpPr>
        <p:spPr>
          <a:xfrm>
            <a:off x="9819531" y="3843186"/>
            <a:ext cx="1659389" cy="699973"/>
          </a:xfrm>
        </p:spPr>
        <p:txBody>
          <a:bodyPr anchor="t">
            <a:normAutofit/>
          </a:bodyPr>
          <a:lstStyle>
            <a:lvl1pPr marL="0" indent="0" algn="ctr">
              <a:buNone/>
              <a:defRPr sz="1294" b="0" i="0" baseline="0">
                <a:latin typeface="Bankia Medium"/>
                <a:cs typeface="Bankia Medium"/>
              </a:defRPr>
            </a:lvl1pPr>
          </a:lstStyle>
          <a:p>
            <a:pPr lvl="0"/>
            <a:r>
              <a:rPr lang="en-US" dirty="0" err="1"/>
              <a:t>Texto</a:t>
            </a:r>
            <a:r>
              <a:rPr lang="en-US" dirty="0"/>
              <a:t> </a:t>
            </a:r>
          </a:p>
        </p:txBody>
      </p:sp>
      <p:sp>
        <p:nvSpPr>
          <p:cNvPr id="26" name="Picture Placeholder 33"/>
          <p:cNvSpPr>
            <a:spLocks noGrp="1"/>
          </p:cNvSpPr>
          <p:nvPr>
            <p:ph type="pic" sz="quarter" idx="33" hasCustomPrompt="1"/>
          </p:nvPr>
        </p:nvSpPr>
        <p:spPr>
          <a:xfrm>
            <a:off x="1187790" y="2658114"/>
            <a:ext cx="686991" cy="686991"/>
          </a:xfrm>
        </p:spPr>
        <p:txBody>
          <a:bodyPr/>
          <a:lstStyle>
            <a:lvl1pPr marL="0" indent="0">
              <a:buNone/>
              <a:defRPr/>
            </a:lvl1pPr>
          </a:lstStyle>
          <a:p>
            <a:r>
              <a:rPr lang="en-US" dirty="0" err="1"/>
              <a:t>icono</a:t>
            </a:r>
            <a:endParaRPr lang="en-US" dirty="0"/>
          </a:p>
        </p:txBody>
      </p:sp>
      <p:sp>
        <p:nvSpPr>
          <p:cNvPr id="27" name="Picture Placeholder 33"/>
          <p:cNvSpPr>
            <a:spLocks noGrp="1"/>
          </p:cNvSpPr>
          <p:nvPr>
            <p:ph type="pic" sz="quarter" idx="34" hasCustomPrompt="1"/>
          </p:nvPr>
        </p:nvSpPr>
        <p:spPr>
          <a:xfrm>
            <a:off x="3479175" y="2658114"/>
            <a:ext cx="686991" cy="686991"/>
          </a:xfrm>
        </p:spPr>
        <p:txBody>
          <a:bodyPr/>
          <a:lstStyle>
            <a:lvl1pPr marL="0" indent="0">
              <a:buNone/>
              <a:defRPr/>
            </a:lvl1pPr>
          </a:lstStyle>
          <a:p>
            <a:r>
              <a:rPr lang="en-US" dirty="0" err="1"/>
              <a:t>icono</a:t>
            </a:r>
            <a:endParaRPr lang="en-US" dirty="0"/>
          </a:p>
        </p:txBody>
      </p:sp>
      <p:sp>
        <p:nvSpPr>
          <p:cNvPr id="28" name="Picture Placeholder 33"/>
          <p:cNvSpPr>
            <a:spLocks noGrp="1"/>
          </p:cNvSpPr>
          <p:nvPr>
            <p:ph type="pic" sz="quarter" idx="35" hasCustomPrompt="1"/>
          </p:nvPr>
        </p:nvSpPr>
        <p:spPr>
          <a:xfrm>
            <a:off x="5740323" y="2658114"/>
            <a:ext cx="686991" cy="686991"/>
          </a:xfrm>
        </p:spPr>
        <p:txBody>
          <a:bodyPr/>
          <a:lstStyle>
            <a:lvl1pPr marL="0" indent="0">
              <a:buNone/>
              <a:defRPr/>
            </a:lvl1pPr>
          </a:lstStyle>
          <a:p>
            <a:r>
              <a:rPr lang="en-US" dirty="0" err="1"/>
              <a:t>icono</a:t>
            </a:r>
            <a:endParaRPr lang="en-US" dirty="0"/>
          </a:p>
        </p:txBody>
      </p:sp>
      <p:sp>
        <p:nvSpPr>
          <p:cNvPr id="29" name="Picture Placeholder 33"/>
          <p:cNvSpPr>
            <a:spLocks noGrp="1"/>
          </p:cNvSpPr>
          <p:nvPr>
            <p:ph type="pic" sz="quarter" idx="36" hasCustomPrompt="1"/>
          </p:nvPr>
        </p:nvSpPr>
        <p:spPr>
          <a:xfrm>
            <a:off x="8027570" y="2658114"/>
            <a:ext cx="686991" cy="686991"/>
          </a:xfrm>
        </p:spPr>
        <p:txBody>
          <a:bodyPr/>
          <a:lstStyle>
            <a:lvl1pPr marL="0" indent="0">
              <a:buNone/>
              <a:defRPr/>
            </a:lvl1pPr>
          </a:lstStyle>
          <a:p>
            <a:r>
              <a:rPr lang="en-US" dirty="0" err="1"/>
              <a:t>icono</a:t>
            </a:r>
            <a:endParaRPr lang="en-US" dirty="0"/>
          </a:p>
        </p:txBody>
      </p:sp>
      <p:sp>
        <p:nvSpPr>
          <p:cNvPr id="30" name="Picture Placeholder 33"/>
          <p:cNvSpPr>
            <a:spLocks noGrp="1"/>
          </p:cNvSpPr>
          <p:nvPr>
            <p:ph type="pic" sz="quarter" idx="37" hasCustomPrompt="1"/>
          </p:nvPr>
        </p:nvSpPr>
        <p:spPr>
          <a:xfrm>
            <a:off x="10304267" y="2658114"/>
            <a:ext cx="686991" cy="686991"/>
          </a:xfrm>
        </p:spPr>
        <p:txBody>
          <a:bodyPr/>
          <a:lstStyle>
            <a:lvl1pPr marL="0" indent="0">
              <a:buNone/>
              <a:defRPr/>
            </a:lvl1pPr>
          </a:lstStyle>
          <a:p>
            <a:r>
              <a:rPr lang="en-US" dirty="0" err="1"/>
              <a:t>icono</a:t>
            </a:r>
            <a:endParaRPr lang="en-US" dirty="0"/>
          </a:p>
        </p:txBody>
      </p:sp>
      <p:sp>
        <p:nvSpPr>
          <p:cNvPr id="31" name="Marcador de número de diapositiva 1"/>
          <p:cNvSpPr>
            <a:spLocks noGrp="1"/>
          </p:cNvSpPr>
          <p:nvPr>
            <p:ph type="sldNum" sz="quarter" idx="4"/>
          </p:nvPr>
        </p:nvSpPr>
        <p:spPr>
          <a:xfrm>
            <a:off x="300692" y="6421717"/>
            <a:ext cx="895657" cy="293780"/>
          </a:xfrm>
          <a:prstGeom prst="rect">
            <a:avLst/>
          </a:prstGeom>
        </p:spPr>
        <p:txBody>
          <a:bodyPr vert="horz" lIns="91440" tIns="45720" rIns="91440" bIns="45720" rtlCol="0" anchor="ctr"/>
          <a:lstStyle>
            <a:lvl1pPr algn="l">
              <a:defRPr sz="788">
                <a:solidFill>
                  <a:schemeClr val="tx1">
                    <a:tint val="75000"/>
                  </a:schemeClr>
                </a:solidFill>
                <a:latin typeface="Bankia" charset="0"/>
                <a:ea typeface="Bankia" charset="0"/>
                <a:cs typeface="Bankia" charset="0"/>
              </a:defRPr>
            </a:lvl1pPr>
          </a:lstStyle>
          <a:p>
            <a:fld id="{8255E72A-942D-124D-9A97-ACC2EF1A0F41}" type="slidenum">
              <a:rPr lang="es-ES_tradnl" smtClean="0"/>
              <a:pPr/>
              <a:t>‹Nº›</a:t>
            </a:fld>
            <a:endParaRPr lang="es-ES_tradnl"/>
          </a:p>
        </p:txBody>
      </p:sp>
    </p:spTree>
    <p:extLst>
      <p:ext uri="{BB962C8B-B14F-4D97-AF65-F5344CB8AC3E}">
        <p14:creationId xmlns:p14="http://schemas.microsoft.com/office/powerpoint/2010/main" val="36407177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 espacio con porcentaje">
    <p:spTree>
      <p:nvGrpSpPr>
        <p:cNvPr id="1" name=""/>
        <p:cNvGrpSpPr/>
        <p:nvPr/>
      </p:nvGrpSpPr>
      <p:grpSpPr>
        <a:xfrm>
          <a:off x="0" y="0"/>
          <a:ext cx="0" cy="0"/>
          <a:chOff x="0" y="0"/>
          <a:chExt cx="0" cy="0"/>
        </a:xfrm>
      </p:grpSpPr>
      <p:sp>
        <p:nvSpPr>
          <p:cNvPr id="4" name="Shape 839"/>
          <p:cNvSpPr/>
          <p:nvPr/>
        </p:nvSpPr>
        <p:spPr>
          <a:xfrm>
            <a:off x="-31751" y="-28535"/>
            <a:ext cx="12236451" cy="465039"/>
          </a:xfrm>
          <a:prstGeom prst="rect">
            <a:avLst/>
          </a:prstGeom>
          <a:solidFill>
            <a:srgbClr val="DCDEE0">
              <a:alpha val="8993"/>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5" name="Shape 840"/>
          <p:cNvSpPr/>
          <p:nvPr/>
        </p:nvSpPr>
        <p:spPr>
          <a:xfrm>
            <a:off x="-22226" y="-28535"/>
            <a:ext cx="12236451" cy="1916353"/>
          </a:xfrm>
          <a:prstGeom prst="rect">
            <a:avLst/>
          </a:prstGeom>
          <a:solidFill>
            <a:srgbClr val="DCDEE0">
              <a:alpha val="11715"/>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6" name="Shape 846"/>
          <p:cNvSpPr/>
          <p:nvPr/>
        </p:nvSpPr>
        <p:spPr>
          <a:xfrm>
            <a:off x="4058041" y="3987673"/>
            <a:ext cx="3677144" cy="0"/>
          </a:xfrm>
          <a:prstGeom prst="line">
            <a:avLst/>
          </a:prstGeom>
          <a:ln w="12700">
            <a:solidFill>
              <a:srgbClr val="B9C800"/>
            </a:solidFill>
            <a:prstDash val="sysDot"/>
            <a:miter lim="400000"/>
          </a:ln>
        </p:spPr>
        <p:txBody>
          <a:bodyPr lIns="26789" tIns="26789" rIns="26789" bIns="26789" anchor="ctr"/>
          <a:lstStyle/>
          <a:p>
            <a:pPr>
              <a:defRPr sz="2200"/>
            </a:pPr>
            <a:endParaRPr sz="1238"/>
          </a:p>
        </p:txBody>
      </p:sp>
      <p:sp>
        <p:nvSpPr>
          <p:cNvPr id="7" name="Shape 847"/>
          <p:cNvSpPr/>
          <p:nvPr/>
        </p:nvSpPr>
        <p:spPr>
          <a:xfrm>
            <a:off x="3434963" y="2843645"/>
            <a:ext cx="2288056" cy="2288057"/>
          </a:xfrm>
          <a:prstGeom prst="ellipse">
            <a:avLst/>
          </a:prstGeom>
          <a:solidFill>
            <a:srgbClr val="B9C800"/>
          </a:solidFill>
          <a:ln w="12700">
            <a:solidFill>
              <a:srgbClr val="B9C628"/>
            </a:solidFill>
            <a:miter lim="400000"/>
          </a:ln>
        </p:spPr>
        <p:txBody>
          <a:bodyPr lIns="0" tIns="0" rIns="0" bIns="0"/>
          <a:lstStyle/>
          <a:p>
            <a:pPr>
              <a:defRPr sz="2200">
                <a:solidFill>
                  <a:srgbClr val="FFFFFF"/>
                </a:solidFill>
              </a:defRPr>
            </a:pPr>
            <a:endParaRPr sz="1238"/>
          </a:p>
        </p:txBody>
      </p:sp>
      <p:sp>
        <p:nvSpPr>
          <p:cNvPr id="8" name="Shape 1131"/>
          <p:cNvSpPr/>
          <p:nvPr/>
        </p:nvSpPr>
        <p:spPr>
          <a:xfrm>
            <a:off x="909928" y="105120"/>
            <a:ext cx="142839" cy="202155"/>
          </a:xfrm>
          <a:prstGeom prst="rect">
            <a:avLst/>
          </a:prstGeom>
          <a:ln w="3175">
            <a:miter lim="400000"/>
          </a:ln>
          <a:extLst>
            <a:ext uri="{C572A759-6A51-4108-AA02-DFA0A04FC94B}">
              <ma14:wrappingTextBoxFlag xmlns:ma14="http://schemas.microsoft.com/office/mac/drawingml/2011/main" xmlns="" val="1"/>
            </a:ext>
          </a:extLst>
        </p:spPr>
        <p:txBody>
          <a:bodyPr wrap="square" lIns="26789" tIns="26789" rIns="26789" bIns="26789">
            <a:spAutoFit/>
          </a:bodyPr>
          <a:lstStyle/>
          <a:p>
            <a:pPr algn="l" defTabSz="257175">
              <a:lnSpc>
                <a:spcPct val="90000"/>
              </a:lnSpc>
              <a:spcBef>
                <a:spcPts val="1406"/>
              </a:spcBef>
              <a:defRPr sz="1900" cap="all" spc="-38">
                <a:solidFill>
                  <a:srgbClr val="39291A"/>
                </a:solidFill>
                <a:latin typeface="Bankia Light"/>
                <a:ea typeface="Bankia Light"/>
                <a:cs typeface="Bankia Light"/>
                <a:sym typeface="Bankia Light"/>
              </a:defRPr>
            </a:pPr>
            <a:r>
              <a:rPr sz="1069" cap="none" dirty="0"/>
              <a:t>|</a:t>
            </a:r>
          </a:p>
        </p:txBody>
      </p:sp>
      <p:sp>
        <p:nvSpPr>
          <p:cNvPr id="9" name="Text Placeholder 23"/>
          <p:cNvSpPr>
            <a:spLocks noGrp="1"/>
          </p:cNvSpPr>
          <p:nvPr>
            <p:ph type="body" sz="quarter" idx="15" hasCustomPrompt="1"/>
          </p:nvPr>
        </p:nvSpPr>
        <p:spPr>
          <a:xfrm>
            <a:off x="207809" y="74073"/>
            <a:ext cx="728576" cy="271463"/>
          </a:xfrm>
        </p:spPr>
        <p:txBody>
          <a:bodyPr anchor="ctr">
            <a:normAutofit/>
          </a:bodyPr>
          <a:lstStyle>
            <a:lvl1pPr marL="0" indent="0" algn="r">
              <a:buNone/>
              <a:defRPr sz="1069" b="1">
                <a:solidFill>
                  <a:srgbClr val="B9C800"/>
                </a:solidFill>
              </a:defRPr>
            </a:lvl1pPr>
          </a:lstStyle>
          <a:p>
            <a:pPr lvl="0"/>
            <a:r>
              <a:rPr lang="es-ES_tradnl" dirty="0"/>
              <a:t>TEXTO</a:t>
            </a:r>
            <a:endParaRPr lang="en-US" dirty="0"/>
          </a:p>
        </p:txBody>
      </p:sp>
      <p:sp>
        <p:nvSpPr>
          <p:cNvPr id="10" name="Text Placeholder 23"/>
          <p:cNvSpPr>
            <a:spLocks noGrp="1"/>
          </p:cNvSpPr>
          <p:nvPr>
            <p:ph type="body" sz="quarter" idx="16" hasCustomPrompt="1"/>
          </p:nvPr>
        </p:nvSpPr>
        <p:spPr>
          <a:xfrm>
            <a:off x="973395" y="76970"/>
            <a:ext cx="8396695" cy="271463"/>
          </a:xfrm>
        </p:spPr>
        <p:txBody>
          <a:bodyPr anchor="ctr">
            <a:normAutofit/>
          </a:bodyPr>
          <a:lstStyle>
            <a:lvl1pPr marL="0" indent="0" algn="l">
              <a:buNone/>
              <a:defRPr sz="1069" b="0" i="0">
                <a:solidFill>
                  <a:schemeClr val="tx1"/>
                </a:solidFill>
                <a:latin typeface="Bankia Light"/>
                <a:cs typeface="Bankia Light"/>
              </a:defRPr>
            </a:lvl1pPr>
          </a:lstStyle>
          <a:p>
            <a:pPr lvl="0"/>
            <a:r>
              <a:rPr lang="es-ES_tradnl" dirty="0"/>
              <a:t>texto </a:t>
            </a:r>
            <a:endParaRPr lang="en-US" dirty="0"/>
          </a:p>
        </p:txBody>
      </p:sp>
      <p:sp>
        <p:nvSpPr>
          <p:cNvPr id="11" name="Text Placeholder 17"/>
          <p:cNvSpPr>
            <a:spLocks noGrp="1"/>
          </p:cNvSpPr>
          <p:nvPr>
            <p:ph type="body" sz="quarter" idx="11" hasCustomPrompt="1"/>
          </p:nvPr>
        </p:nvSpPr>
        <p:spPr>
          <a:xfrm>
            <a:off x="701591" y="719450"/>
            <a:ext cx="10622863" cy="659202"/>
          </a:xfrm>
        </p:spPr>
        <p:txBody>
          <a:bodyPr anchor="b">
            <a:normAutofit/>
          </a:bodyPr>
          <a:lstStyle>
            <a:lvl1pPr marL="0" indent="0">
              <a:buNone/>
              <a:defRPr sz="3038" b="0" i="0" u="none" baseline="0">
                <a:solidFill>
                  <a:srgbClr val="2B1F14"/>
                </a:solidFill>
                <a:latin typeface="Bankia Light"/>
                <a:cs typeface="Bankia Light"/>
              </a:defRPr>
            </a:lvl1pPr>
          </a:lstStyle>
          <a:p>
            <a:pPr lvl="0"/>
            <a:r>
              <a:rPr lang="en-US" dirty="0" err="1"/>
              <a:t>Título</a:t>
            </a:r>
            <a:r>
              <a:rPr lang="en-US" dirty="0"/>
              <a:t> de la </a:t>
            </a:r>
            <a:r>
              <a:rPr lang="en-US" dirty="0" err="1"/>
              <a:t>diapositiva</a:t>
            </a:r>
            <a:endParaRPr lang="en-US" dirty="0"/>
          </a:p>
        </p:txBody>
      </p:sp>
      <p:sp>
        <p:nvSpPr>
          <p:cNvPr id="12" name="Picture Placeholder 26"/>
          <p:cNvSpPr>
            <a:spLocks noGrp="1"/>
          </p:cNvSpPr>
          <p:nvPr>
            <p:ph type="pic" sz="quarter" idx="17" hasCustomPrompt="1"/>
          </p:nvPr>
        </p:nvSpPr>
        <p:spPr>
          <a:xfrm>
            <a:off x="4056461" y="3504010"/>
            <a:ext cx="1045369" cy="967978"/>
          </a:xfrm>
        </p:spPr>
        <p:txBody>
          <a:bodyPr/>
          <a:lstStyle>
            <a:lvl1pPr marL="0" indent="0">
              <a:buNone/>
              <a:defRPr/>
            </a:lvl1pPr>
          </a:lstStyle>
          <a:p>
            <a:r>
              <a:rPr lang="en-US" dirty="0" err="1"/>
              <a:t>icono</a:t>
            </a:r>
            <a:endParaRPr lang="en-US" dirty="0"/>
          </a:p>
        </p:txBody>
      </p:sp>
      <p:sp>
        <p:nvSpPr>
          <p:cNvPr id="13" name="Text Placeholder 20"/>
          <p:cNvSpPr>
            <a:spLocks noGrp="1"/>
          </p:cNvSpPr>
          <p:nvPr>
            <p:ph type="body" sz="quarter" idx="23" hasCustomPrompt="1"/>
          </p:nvPr>
        </p:nvSpPr>
        <p:spPr>
          <a:xfrm>
            <a:off x="6024350" y="2995139"/>
            <a:ext cx="2684679" cy="927030"/>
          </a:xfrm>
        </p:spPr>
        <p:txBody>
          <a:bodyPr anchor="ctr">
            <a:normAutofit/>
          </a:bodyPr>
          <a:lstStyle>
            <a:lvl1pPr marL="0" indent="0" algn="l">
              <a:buNone/>
              <a:defRPr sz="5231" b="1" i="0" baseline="0">
                <a:latin typeface="Bankia"/>
                <a:cs typeface="Bankia"/>
              </a:defRPr>
            </a:lvl1pPr>
          </a:lstStyle>
          <a:p>
            <a:pPr lvl="0"/>
            <a:r>
              <a:rPr lang="en-US" dirty="0"/>
              <a:t>% </a:t>
            </a:r>
          </a:p>
        </p:txBody>
      </p:sp>
      <p:sp>
        <p:nvSpPr>
          <p:cNvPr id="14" name="Text Placeholder 20"/>
          <p:cNvSpPr>
            <a:spLocks noGrp="1"/>
          </p:cNvSpPr>
          <p:nvPr>
            <p:ph type="body" sz="quarter" idx="22" hasCustomPrompt="1"/>
          </p:nvPr>
        </p:nvSpPr>
        <p:spPr>
          <a:xfrm>
            <a:off x="6024350" y="4533641"/>
            <a:ext cx="2732689" cy="1090337"/>
          </a:xfrm>
        </p:spPr>
        <p:txBody>
          <a:bodyPr anchor="t">
            <a:normAutofit/>
          </a:bodyPr>
          <a:lstStyle>
            <a:lvl1pPr marL="0" indent="0">
              <a:buNone/>
              <a:defRPr sz="956" b="0" i="0" baseline="0">
                <a:latin typeface="Bankia Light"/>
                <a:cs typeface="Bankia Light"/>
              </a:defRPr>
            </a:lvl1pPr>
          </a:lstStyle>
          <a:p>
            <a:pPr lvl="0"/>
            <a:r>
              <a:rPr lang="en-US" dirty="0" err="1"/>
              <a:t>Texto</a:t>
            </a:r>
            <a:r>
              <a:rPr lang="en-US" dirty="0"/>
              <a:t> </a:t>
            </a:r>
          </a:p>
        </p:txBody>
      </p:sp>
      <p:sp>
        <p:nvSpPr>
          <p:cNvPr id="15" name="Text Placeholder 20"/>
          <p:cNvSpPr>
            <a:spLocks noGrp="1"/>
          </p:cNvSpPr>
          <p:nvPr>
            <p:ph type="body" sz="quarter" idx="24" hasCustomPrompt="1"/>
          </p:nvPr>
        </p:nvSpPr>
        <p:spPr>
          <a:xfrm>
            <a:off x="6024350" y="4189251"/>
            <a:ext cx="2732689" cy="315981"/>
          </a:xfrm>
        </p:spPr>
        <p:txBody>
          <a:bodyPr anchor="b">
            <a:normAutofit/>
          </a:bodyPr>
          <a:lstStyle>
            <a:lvl1pPr marL="0" indent="0">
              <a:buNone/>
              <a:defRPr sz="1631" b="0" i="0" baseline="0">
                <a:latin typeface="Bankia Medium"/>
                <a:cs typeface="Bankia Medium"/>
              </a:defRPr>
            </a:lvl1pPr>
          </a:lstStyle>
          <a:p>
            <a:pPr lvl="0"/>
            <a:r>
              <a:rPr lang="en-US" dirty="0" err="1"/>
              <a:t>Texto</a:t>
            </a:r>
            <a:r>
              <a:rPr lang="en-US" dirty="0"/>
              <a:t> </a:t>
            </a:r>
          </a:p>
        </p:txBody>
      </p:sp>
      <p:sp>
        <p:nvSpPr>
          <p:cNvPr id="16" name="Marcador de número de diapositiva 1"/>
          <p:cNvSpPr>
            <a:spLocks noGrp="1"/>
          </p:cNvSpPr>
          <p:nvPr>
            <p:ph type="sldNum" sz="quarter" idx="4"/>
          </p:nvPr>
        </p:nvSpPr>
        <p:spPr>
          <a:xfrm>
            <a:off x="300692" y="6421717"/>
            <a:ext cx="895657" cy="293780"/>
          </a:xfrm>
          <a:prstGeom prst="rect">
            <a:avLst/>
          </a:prstGeom>
        </p:spPr>
        <p:txBody>
          <a:bodyPr vert="horz" lIns="91440" tIns="45720" rIns="91440" bIns="45720" rtlCol="0" anchor="ctr"/>
          <a:lstStyle>
            <a:lvl1pPr algn="l">
              <a:defRPr sz="788">
                <a:solidFill>
                  <a:schemeClr val="tx1">
                    <a:tint val="75000"/>
                  </a:schemeClr>
                </a:solidFill>
                <a:latin typeface="Bankia" charset="0"/>
                <a:ea typeface="Bankia" charset="0"/>
                <a:cs typeface="Bankia" charset="0"/>
              </a:defRPr>
            </a:lvl1pPr>
          </a:lstStyle>
          <a:p>
            <a:fld id="{8255E72A-942D-124D-9A97-ACC2EF1A0F41}" type="slidenum">
              <a:rPr lang="es-ES_tradnl" smtClean="0"/>
              <a:pPr/>
              <a:t>‹Nº›</a:t>
            </a:fld>
            <a:endParaRPr lang="es-ES_tradnl"/>
          </a:p>
        </p:txBody>
      </p:sp>
    </p:spTree>
    <p:extLst>
      <p:ext uri="{BB962C8B-B14F-4D97-AF65-F5344CB8AC3E}">
        <p14:creationId xmlns:p14="http://schemas.microsoft.com/office/powerpoint/2010/main" val="41863043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espacios con porcentaje">
    <p:spTree>
      <p:nvGrpSpPr>
        <p:cNvPr id="1" name=""/>
        <p:cNvGrpSpPr/>
        <p:nvPr/>
      </p:nvGrpSpPr>
      <p:grpSpPr>
        <a:xfrm>
          <a:off x="0" y="0"/>
          <a:ext cx="0" cy="0"/>
          <a:chOff x="0" y="0"/>
          <a:chExt cx="0" cy="0"/>
        </a:xfrm>
      </p:grpSpPr>
      <p:sp>
        <p:nvSpPr>
          <p:cNvPr id="4" name="Shape 867"/>
          <p:cNvSpPr/>
          <p:nvPr/>
        </p:nvSpPr>
        <p:spPr>
          <a:xfrm>
            <a:off x="-31751" y="-28535"/>
            <a:ext cx="12236451" cy="465039"/>
          </a:xfrm>
          <a:prstGeom prst="rect">
            <a:avLst/>
          </a:prstGeom>
          <a:solidFill>
            <a:srgbClr val="DCDEE0">
              <a:alpha val="8993"/>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5" name="Shape 868"/>
          <p:cNvSpPr/>
          <p:nvPr/>
        </p:nvSpPr>
        <p:spPr>
          <a:xfrm>
            <a:off x="-22226" y="-28535"/>
            <a:ext cx="12236451" cy="1916353"/>
          </a:xfrm>
          <a:prstGeom prst="rect">
            <a:avLst/>
          </a:prstGeom>
          <a:solidFill>
            <a:srgbClr val="DCDEE0">
              <a:alpha val="11715"/>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6" name="Shape 874"/>
          <p:cNvSpPr/>
          <p:nvPr/>
        </p:nvSpPr>
        <p:spPr>
          <a:xfrm>
            <a:off x="5278021" y="3946468"/>
            <a:ext cx="2264183" cy="1"/>
          </a:xfrm>
          <a:prstGeom prst="line">
            <a:avLst/>
          </a:prstGeom>
          <a:ln w="12700">
            <a:solidFill>
              <a:srgbClr val="B9C800"/>
            </a:solidFill>
            <a:prstDash val="sysDot"/>
            <a:miter lim="400000"/>
          </a:ln>
        </p:spPr>
        <p:txBody>
          <a:bodyPr lIns="26789" tIns="26789" rIns="26789" bIns="26789" anchor="ctr"/>
          <a:lstStyle/>
          <a:p>
            <a:pPr>
              <a:defRPr sz="2200"/>
            </a:pPr>
            <a:endParaRPr sz="1238"/>
          </a:p>
        </p:txBody>
      </p:sp>
      <p:sp>
        <p:nvSpPr>
          <p:cNvPr id="7" name="Shape 875"/>
          <p:cNvSpPr/>
          <p:nvPr/>
        </p:nvSpPr>
        <p:spPr>
          <a:xfrm>
            <a:off x="4543278" y="3169070"/>
            <a:ext cx="1518137" cy="1518137"/>
          </a:xfrm>
          <a:prstGeom prst="ellipse">
            <a:avLst/>
          </a:prstGeom>
          <a:solidFill>
            <a:srgbClr val="B9C800"/>
          </a:solidFill>
          <a:ln w="12700">
            <a:noFill/>
            <a:miter lim="400000"/>
          </a:ln>
        </p:spPr>
        <p:txBody>
          <a:bodyPr lIns="0" tIns="0" rIns="0" bIns="0"/>
          <a:lstStyle/>
          <a:p>
            <a:pPr>
              <a:defRPr sz="2200">
                <a:solidFill>
                  <a:srgbClr val="FFFFFF"/>
                </a:solidFill>
              </a:defRPr>
            </a:pPr>
            <a:endParaRPr sz="1238"/>
          </a:p>
        </p:txBody>
      </p:sp>
      <p:sp>
        <p:nvSpPr>
          <p:cNvPr id="8" name="Shape 880"/>
          <p:cNvSpPr/>
          <p:nvPr/>
        </p:nvSpPr>
        <p:spPr>
          <a:xfrm>
            <a:off x="8957300" y="3946468"/>
            <a:ext cx="2264184" cy="1"/>
          </a:xfrm>
          <a:prstGeom prst="line">
            <a:avLst/>
          </a:prstGeom>
          <a:ln w="12700">
            <a:solidFill>
              <a:srgbClr val="B9C800"/>
            </a:solidFill>
            <a:prstDash val="sysDot"/>
            <a:miter lim="400000"/>
          </a:ln>
        </p:spPr>
        <p:txBody>
          <a:bodyPr lIns="26789" tIns="26789" rIns="26789" bIns="26789" anchor="ctr"/>
          <a:lstStyle/>
          <a:p>
            <a:pPr>
              <a:defRPr sz="2200"/>
            </a:pPr>
            <a:endParaRPr sz="1238"/>
          </a:p>
        </p:txBody>
      </p:sp>
      <p:sp>
        <p:nvSpPr>
          <p:cNvPr id="9" name="Shape 881"/>
          <p:cNvSpPr/>
          <p:nvPr/>
        </p:nvSpPr>
        <p:spPr>
          <a:xfrm>
            <a:off x="8222558" y="3169070"/>
            <a:ext cx="1518137" cy="1518137"/>
          </a:xfrm>
          <a:prstGeom prst="ellipse">
            <a:avLst/>
          </a:prstGeom>
          <a:solidFill>
            <a:srgbClr val="B9C800"/>
          </a:solidFill>
          <a:ln w="12700">
            <a:noFill/>
            <a:miter lim="400000"/>
          </a:ln>
        </p:spPr>
        <p:txBody>
          <a:bodyPr lIns="0" tIns="0" rIns="0" bIns="0"/>
          <a:lstStyle/>
          <a:p>
            <a:pPr>
              <a:defRPr sz="2200">
                <a:solidFill>
                  <a:srgbClr val="FFFFFF"/>
                </a:solidFill>
              </a:defRPr>
            </a:pPr>
            <a:endParaRPr sz="1238"/>
          </a:p>
        </p:txBody>
      </p:sp>
      <p:sp>
        <p:nvSpPr>
          <p:cNvPr id="10" name="Shape 886"/>
          <p:cNvSpPr/>
          <p:nvPr/>
        </p:nvSpPr>
        <p:spPr>
          <a:xfrm>
            <a:off x="1109220" y="3946468"/>
            <a:ext cx="2753704" cy="1"/>
          </a:xfrm>
          <a:prstGeom prst="line">
            <a:avLst/>
          </a:prstGeom>
          <a:ln w="12700">
            <a:solidFill>
              <a:srgbClr val="B9C800"/>
            </a:solidFill>
            <a:prstDash val="sysDot"/>
            <a:miter lim="400000"/>
          </a:ln>
        </p:spPr>
        <p:txBody>
          <a:bodyPr lIns="26789" tIns="26789" rIns="26789" bIns="26789" anchor="ctr"/>
          <a:lstStyle/>
          <a:p>
            <a:pPr>
              <a:defRPr sz="2200"/>
            </a:pPr>
            <a:endParaRPr sz="1238"/>
          </a:p>
        </p:txBody>
      </p:sp>
      <p:sp>
        <p:nvSpPr>
          <p:cNvPr id="11" name="Shape 887"/>
          <p:cNvSpPr/>
          <p:nvPr/>
        </p:nvSpPr>
        <p:spPr>
          <a:xfrm>
            <a:off x="863997" y="3169070"/>
            <a:ext cx="1518137" cy="1518137"/>
          </a:xfrm>
          <a:prstGeom prst="ellipse">
            <a:avLst/>
          </a:prstGeom>
          <a:solidFill>
            <a:srgbClr val="B9C800"/>
          </a:solidFill>
          <a:ln w="12700">
            <a:noFill/>
            <a:miter lim="400000"/>
          </a:ln>
        </p:spPr>
        <p:txBody>
          <a:bodyPr lIns="0" tIns="0" rIns="0" bIns="0"/>
          <a:lstStyle/>
          <a:p>
            <a:pPr>
              <a:defRPr sz="2200">
                <a:solidFill>
                  <a:srgbClr val="FFFFFF"/>
                </a:solidFill>
              </a:defRPr>
            </a:pPr>
            <a:endParaRPr sz="1238"/>
          </a:p>
        </p:txBody>
      </p:sp>
      <p:sp>
        <p:nvSpPr>
          <p:cNvPr id="12" name="Shape 1131"/>
          <p:cNvSpPr/>
          <p:nvPr/>
        </p:nvSpPr>
        <p:spPr>
          <a:xfrm>
            <a:off x="909928" y="105120"/>
            <a:ext cx="142839" cy="202155"/>
          </a:xfrm>
          <a:prstGeom prst="rect">
            <a:avLst/>
          </a:prstGeom>
          <a:ln w="3175">
            <a:miter lim="400000"/>
          </a:ln>
          <a:extLst>
            <a:ext uri="{C572A759-6A51-4108-AA02-DFA0A04FC94B}">
              <ma14:wrappingTextBoxFlag xmlns:ma14="http://schemas.microsoft.com/office/mac/drawingml/2011/main" xmlns="" val="1"/>
            </a:ext>
          </a:extLst>
        </p:spPr>
        <p:txBody>
          <a:bodyPr wrap="square" lIns="26789" tIns="26789" rIns="26789" bIns="26789">
            <a:spAutoFit/>
          </a:bodyPr>
          <a:lstStyle/>
          <a:p>
            <a:pPr algn="l" defTabSz="257175">
              <a:lnSpc>
                <a:spcPct val="90000"/>
              </a:lnSpc>
              <a:spcBef>
                <a:spcPts val="1406"/>
              </a:spcBef>
              <a:defRPr sz="1900" cap="all" spc="-38">
                <a:solidFill>
                  <a:srgbClr val="39291A"/>
                </a:solidFill>
                <a:latin typeface="Bankia Light"/>
                <a:ea typeface="Bankia Light"/>
                <a:cs typeface="Bankia Light"/>
                <a:sym typeface="Bankia Light"/>
              </a:defRPr>
            </a:pPr>
            <a:r>
              <a:rPr sz="1069" cap="none" dirty="0"/>
              <a:t>|</a:t>
            </a:r>
          </a:p>
        </p:txBody>
      </p:sp>
      <p:sp>
        <p:nvSpPr>
          <p:cNvPr id="13" name="Text Placeholder 23"/>
          <p:cNvSpPr>
            <a:spLocks noGrp="1"/>
          </p:cNvSpPr>
          <p:nvPr>
            <p:ph type="body" sz="quarter" idx="15" hasCustomPrompt="1"/>
          </p:nvPr>
        </p:nvSpPr>
        <p:spPr>
          <a:xfrm>
            <a:off x="207809" y="74073"/>
            <a:ext cx="728576" cy="271463"/>
          </a:xfrm>
        </p:spPr>
        <p:txBody>
          <a:bodyPr anchor="ctr">
            <a:normAutofit/>
          </a:bodyPr>
          <a:lstStyle>
            <a:lvl1pPr marL="0" indent="0" algn="r">
              <a:buNone/>
              <a:defRPr sz="1069" b="1">
                <a:solidFill>
                  <a:srgbClr val="B9C800"/>
                </a:solidFill>
              </a:defRPr>
            </a:lvl1pPr>
          </a:lstStyle>
          <a:p>
            <a:pPr lvl="0"/>
            <a:r>
              <a:rPr lang="es-ES_tradnl" dirty="0"/>
              <a:t>TEXTO</a:t>
            </a:r>
            <a:endParaRPr lang="en-US" dirty="0"/>
          </a:p>
        </p:txBody>
      </p:sp>
      <p:sp>
        <p:nvSpPr>
          <p:cNvPr id="14" name="Text Placeholder 23"/>
          <p:cNvSpPr>
            <a:spLocks noGrp="1"/>
          </p:cNvSpPr>
          <p:nvPr>
            <p:ph type="body" sz="quarter" idx="16" hasCustomPrompt="1"/>
          </p:nvPr>
        </p:nvSpPr>
        <p:spPr>
          <a:xfrm>
            <a:off x="973395" y="76970"/>
            <a:ext cx="8396695" cy="271463"/>
          </a:xfrm>
        </p:spPr>
        <p:txBody>
          <a:bodyPr anchor="ctr">
            <a:normAutofit/>
          </a:bodyPr>
          <a:lstStyle>
            <a:lvl1pPr marL="0" indent="0" algn="l">
              <a:buNone/>
              <a:defRPr sz="1069" b="0" i="0">
                <a:solidFill>
                  <a:schemeClr val="tx1"/>
                </a:solidFill>
                <a:latin typeface="Bankia Light"/>
                <a:cs typeface="Bankia Light"/>
              </a:defRPr>
            </a:lvl1pPr>
          </a:lstStyle>
          <a:p>
            <a:pPr lvl="0"/>
            <a:r>
              <a:rPr lang="es-ES_tradnl" dirty="0"/>
              <a:t>texto </a:t>
            </a:r>
            <a:endParaRPr lang="en-US" dirty="0"/>
          </a:p>
        </p:txBody>
      </p:sp>
      <p:sp>
        <p:nvSpPr>
          <p:cNvPr id="15" name="Text Placeholder 17"/>
          <p:cNvSpPr>
            <a:spLocks noGrp="1"/>
          </p:cNvSpPr>
          <p:nvPr>
            <p:ph type="body" sz="quarter" idx="11" hasCustomPrompt="1"/>
          </p:nvPr>
        </p:nvSpPr>
        <p:spPr>
          <a:xfrm>
            <a:off x="701591" y="719450"/>
            <a:ext cx="10622863" cy="659202"/>
          </a:xfrm>
        </p:spPr>
        <p:txBody>
          <a:bodyPr anchor="b">
            <a:normAutofit/>
          </a:bodyPr>
          <a:lstStyle>
            <a:lvl1pPr marL="0" indent="0">
              <a:buNone/>
              <a:defRPr sz="3038" b="0" i="0" u="none" baseline="0">
                <a:solidFill>
                  <a:srgbClr val="2B1F14"/>
                </a:solidFill>
                <a:latin typeface="Bankia Light"/>
                <a:cs typeface="Bankia Light"/>
              </a:defRPr>
            </a:lvl1pPr>
          </a:lstStyle>
          <a:p>
            <a:pPr lvl="0"/>
            <a:r>
              <a:rPr lang="en-US" dirty="0" err="1"/>
              <a:t>Título</a:t>
            </a:r>
            <a:r>
              <a:rPr lang="en-US" dirty="0"/>
              <a:t> de la </a:t>
            </a:r>
            <a:r>
              <a:rPr lang="en-US" dirty="0" err="1"/>
              <a:t>diapositiva</a:t>
            </a:r>
            <a:endParaRPr lang="en-US" dirty="0"/>
          </a:p>
        </p:txBody>
      </p:sp>
      <p:sp>
        <p:nvSpPr>
          <p:cNvPr id="16" name="Text Placeholder 20"/>
          <p:cNvSpPr>
            <a:spLocks noGrp="1"/>
          </p:cNvSpPr>
          <p:nvPr>
            <p:ph type="body" sz="quarter" idx="23" hasCustomPrompt="1"/>
          </p:nvPr>
        </p:nvSpPr>
        <p:spPr>
          <a:xfrm>
            <a:off x="2558470" y="3264847"/>
            <a:ext cx="1410975" cy="627566"/>
          </a:xfrm>
        </p:spPr>
        <p:txBody>
          <a:bodyPr anchor="ctr">
            <a:normAutofit/>
          </a:bodyPr>
          <a:lstStyle>
            <a:lvl1pPr marL="0" indent="0" algn="l">
              <a:buNone/>
              <a:defRPr sz="3375" b="1" i="0" baseline="0">
                <a:latin typeface="Bankia"/>
                <a:cs typeface="Bankia"/>
              </a:defRPr>
            </a:lvl1pPr>
          </a:lstStyle>
          <a:p>
            <a:pPr lvl="0"/>
            <a:r>
              <a:rPr lang="en-US" dirty="0"/>
              <a:t>% </a:t>
            </a:r>
          </a:p>
        </p:txBody>
      </p:sp>
      <p:sp>
        <p:nvSpPr>
          <p:cNvPr id="17" name="Text Placeholder 20"/>
          <p:cNvSpPr>
            <a:spLocks noGrp="1"/>
          </p:cNvSpPr>
          <p:nvPr>
            <p:ph type="body" sz="quarter" idx="22" hasCustomPrompt="1"/>
          </p:nvPr>
        </p:nvSpPr>
        <p:spPr>
          <a:xfrm>
            <a:off x="2558470" y="4552594"/>
            <a:ext cx="1410975" cy="1090337"/>
          </a:xfrm>
        </p:spPr>
        <p:txBody>
          <a:bodyPr anchor="t">
            <a:normAutofit/>
          </a:bodyPr>
          <a:lstStyle>
            <a:lvl1pPr marL="0" indent="0">
              <a:buNone/>
              <a:defRPr sz="844" b="0" i="0" baseline="0">
                <a:latin typeface="Bankia Light"/>
                <a:cs typeface="Bankia Light"/>
              </a:defRPr>
            </a:lvl1pPr>
          </a:lstStyle>
          <a:p>
            <a:pPr lvl="0"/>
            <a:r>
              <a:rPr lang="en-US" dirty="0" err="1"/>
              <a:t>Texto</a:t>
            </a:r>
            <a:r>
              <a:rPr lang="en-US" dirty="0"/>
              <a:t> </a:t>
            </a:r>
          </a:p>
        </p:txBody>
      </p:sp>
      <p:sp>
        <p:nvSpPr>
          <p:cNvPr id="18" name="Text Placeholder 20"/>
          <p:cNvSpPr>
            <a:spLocks noGrp="1"/>
          </p:cNvSpPr>
          <p:nvPr>
            <p:ph type="body" sz="quarter" idx="24" hasCustomPrompt="1"/>
          </p:nvPr>
        </p:nvSpPr>
        <p:spPr>
          <a:xfrm>
            <a:off x="2558470" y="4023866"/>
            <a:ext cx="1410975" cy="500318"/>
          </a:xfrm>
        </p:spPr>
        <p:txBody>
          <a:bodyPr anchor="b">
            <a:normAutofit/>
          </a:bodyPr>
          <a:lstStyle>
            <a:lvl1pPr marL="0" indent="0">
              <a:buNone/>
              <a:defRPr sz="1069" b="0" i="0" baseline="0">
                <a:latin typeface="Bankia Medium"/>
                <a:cs typeface="Bankia Medium"/>
              </a:defRPr>
            </a:lvl1pPr>
          </a:lstStyle>
          <a:p>
            <a:pPr lvl="0"/>
            <a:r>
              <a:rPr lang="en-US" dirty="0" err="1"/>
              <a:t>Texto</a:t>
            </a:r>
            <a:r>
              <a:rPr lang="en-US" dirty="0"/>
              <a:t> </a:t>
            </a:r>
          </a:p>
        </p:txBody>
      </p:sp>
      <p:sp>
        <p:nvSpPr>
          <p:cNvPr id="19" name="Text Placeholder 20"/>
          <p:cNvSpPr>
            <a:spLocks noGrp="1"/>
          </p:cNvSpPr>
          <p:nvPr>
            <p:ph type="body" sz="quarter" idx="25" hasCustomPrompt="1"/>
          </p:nvPr>
        </p:nvSpPr>
        <p:spPr>
          <a:xfrm>
            <a:off x="6222630" y="3257515"/>
            <a:ext cx="1410975" cy="627566"/>
          </a:xfrm>
        </p:spPr>
        <p:txBody>
          <a:bodyPr anchor="ctr">
            <a:normAutofit/>
          </a:bodyPr>
          <a:lstStyle>
            <a:lvl1pPr marL="0" indent="0" algn="l">
              <a:buNone/>
              <a:defRPr sz="3375" b="1" i="0" baseline="0">
                <a:latin typeface="Bankia"/>
                <a:cs typeface="Bankia"/>
              </a:defRPr>
            </a:lvl1pPr>
          </a:lstStyle>
          <a:p>
            <a:pPr lvl="0"/>
            <a:r>
              <a:rPr lang="en-US" dirty="0"/>
              <a:t>% </a:t>
            </a:r>
          </a:p>
        </p:txBody>
      </p:sp>
      <p:sp>
        <p:nvSpPr>
          <p:cNvPr id="20" name="Text Placeholder 20"/>
          <p:cNvSpPr>
            <a:spLocks noGrp="1"/>
          </p:cNvSpPr>
          <p:nvPr>
            <p:ph type="body" sz="quarter" idx="26" hasCustomPrompt="1"/>
          </p:nvPr>
        </p:nvSpPr>
        <p:spPr>
          <a:xfrm>
            <a:off x="6222630" y="4545261"/>
            <a:ext cx="1410975" cy="1090337"/>
          </a:xfrm>
        </p:spPr>
        <p:txBody>
          <a:bodyPr anchor="t">
            <a:normAutofit/>
          </a:bodyPr>
          <a:lstStyle>
            <a:lvl1pPr marL="0" indent="0">
              <a:buNone/>
              <a:defRPr sz="844" b="0" i="0" baseline="0">
                <a:latin typeface="Bankia Light"/>
                <a:cs typeface="Bankia Light"/>
              </a:defRPr>
            </a:lvl1pPr>
          </a:lstStyle>
          <a:p>
            <a:pPr lvl="0"/>
            <a:r>
              <a:rPr lang="en-US" dirty="0" err="1"/>
              <a:t>Texto</a:t>
            </a:r>
            <a:r>
              <a:rPr lang="en-US" dirty="0"/>
              <a:t> </a:t>
            </a:r>
          </a:p>
        </p:txBody>
      </p:sp>
      <p:sp>
        <p:nvSpPr>
          <p:cNvPr id="21" name="Text Placeholder 20"/>
          <p:cNvSpPr>
            <a:spLocks noGrp="1"/>
          </p:cNvSpPr>
          <p:nvPr>
            <p:ph type="body" sz="quarter" idx="27" hasCustomPrompt="1"/>
          </p:nvPr>
        </p:nvSpPr>
        <p:spPr>
          <a:xfrm>
            <a:off x="6222630" y="4016533"/>
            <a:ext cx="1410975" cy="500318"/>
          </a:xfrm>
        </p:spPr>
        <p:txBody>
          <a:bodyPr anchor="b">
            <a:normAutofit/>
          </a:bodyPr>
          <a:lstStyle>
            <a:lvl1pPr marL="0" indent="0">
              <a:buNone/>
              <a:defRPr sz="1069" b="0" i="0" baseline="0">
                <a:latin typeface="Bankia Medium"/>
                <a:cs typeface="Bankia Medium"/>
              </a:defRPr>
            </a:lvl1pPr>
          </a:lstStyle>
          <a:p>
            <a:pPr lvl="0"/>
            <a:r>
              <a:rPr lang="en-US" dirty="0" err="1"/>
              <a:t>Texto</a:t>
            </a:r>
            <a:r>
              <a:rPr lang="en-US" dirty="0"/>
              <a:t> </a:t>
            </a:r>
          </a:p>
        </p:txBody>
      </p:sp>
      <p:sp>
        <p:nvSpPr>
          <p:cNvPr id="22" name="Text Placeholder 20"/>
          <p:cNvSpPr>
            <a:spLocks noGrp="1"/>
          </p:cNvSpPr>
          <p:nvPr>
            <p:ph type="body" sz="quarter" idx="28" hasCustomPrompt="1"/>
          </p:nvPr>
        </p:nvSpPr>
        <p:spPr>
          <a:xfrm>
            <a:off x="9931458" y="3257515"/>
            <a:ext cx="1410975" cy="627566"/>
          </a:xfrm>
        </p:spPr>
        <p:txBody>
          <a:bodyPr anchor="ctr">
            <a:normAutofit/>
          </a:bodyPr>
          <a:lstStyle>
            <a:lvl1pPr marL="0" indent="0" algn="l">
              <a:buNone/>
              <a:defRPr sz="3375" b="1" i="0" baseline="0">
                <a:latin typeface="Bankia"/>
                <a:cs typeface="Bankia"/>
              </a:defRPr>
            </a:lvl1pPr>
          </a:lstStyle>
          <a:p>
            <a:pPr lvl="0"/>
            <a:r>
              <a:rPr lang="en-US" dirty="0"/>
              <a:t>% </a:t>
            </a:r>
          </a:p>
        </p:txBody>
      </p:sp>
      <p:sp>
        <p:nvSpPr>
          <p:cNvPr id="23" name="Text Placeholder 20"/>
          <p:cNvSpPr>
            <a:spLocks noGrp="1"/>
          </p:cNvSpPr>
          <p:nvPr>
            <p:ph type="body" sz="quarter" idx="29" hasCustomPrompt="1"/>
          </p:nvPr>
        </p:nvSpPr>
        <p:spPr>
          <a:xfrm>
            <a:off x="9931459" y="4545261"/>
            <a:ext cx="1410975" cy="1090337"/>
          </a:xfrm>
        </p:spPr>
        <p:txBody>
          <a:bodyPr anchor="t">
            <a:normAutofit/>
          </a:bodyPr>
          <a:lstStyle>
            <a:lvl1pPr marL="0" indent="0">
              <a:buNone/>
              <a:defRPr sz="844" b="0" i="0" baseline="0">
                <a:latin typeface="Bankia Light"/>
                <a:cs typeface="Bankia Light"/>
              </a:defRPr>
            </a:lvl1pPr>
          </a:lstStyle>
          <a:p>
            <a:pPr lvl="0"/>
            <a:r>
              <a:rPr lang="en-US" dirty="0" err="1"/>
              <a:t>Texto</a:t>
            </a:r>
            <a:r>
              <a:rPr lang="en-US" dirty="0"/>
              <a:t> </a:t>
            </a:r>
          </a:p>
        </p:txBody>
      </p:sp>
      <p:sp>
        <p:nvSpPr>
          <p:cNvPr id="24" name="Text Placeholder 20"/>
          <p:cNvSpPr>
            <a:spLocks noGrp="1"/>
          </p:cNvSpPr>
          <p:nvPr>
            <p:ph type="body" sz="quarter" idx="30" hasCustomPrompt="1"/>
          </p:nvPr>
        </p:nvSpPr>
        <p:spPr>
          <a:xfrm>
            <a:off x="9931459" y="4016533"/>
            <a:ext cx="1410975" cy="500318"/>
          </a:xfrm>
        </p:spPr>
        <p:txBody>
          <a:bodyPr anchor="b">
            <a:normAutofit/>
          </a:bodyPr>
          <a:lstStyle>
            <a:lvl1pPr marL="0" indent="0">
              <a:buNone/>
              <a:defRPr sz="1069" b="0" i="0" baseline="0">
                <a:latin typeface="Bankia Medium"/>
                <a:cs typeface="Bankia Medium"/>
              </a:defRPr>
            </a:lvl1pPr>
          </a:lstStyle>
          <a:p>
            <a:pPr lvl="0"/>
            <a:r>
              <a:rPr lang="en-US" dirty="0" err="1"/>
              <a:t>Texto</a:t>
            </a:r>
            <a:r>
              <a:rPr lang="en-US" dirty="0"/>
              <a:t> </a:t>
            </a:r>
          </a:p>
        </p:txBody>
      </p:sp>
      <p:sp>
        <p:nvSpPr>
          <p:cNvPr id="25" name="Picture Placeholder 47"/>
          <p:cNvSpPr>
            <a:spLocks noGrp="1"/>
          </p:cNvSpPr>
          <p:nvPr>
            <p:ph type="pic" sz="quarter" idx="31" hasCustomPrompt="1"/>
          </p:nvPr>
        </p:nvSpPr>
        <p:spPr>
          <a:xfrm>
            <a:off x="1275998" y="3615598"/>
            <a:ext cx="694135" cy="625079"/>
          </a:xfrm>
        </p:spPr>
        <p:txBody>
          <a:bodyPr/>
          <a:lstStyle>
            <a:lvl1pPr marL="0" indent="0">
              <a:buNone/>
              <a:defRPr/>
            </a:lvl1pPr>
          </a:lstStyle>
          <a:p>
            <a:r>
              <a:rPr lang="en-US" dirty="0" err="1"/>
              <a:t>icono</a:t>
            </a:r>
            <a:endParaRPr lang="en-US" dirty="0"/>
          </a:p>
        </p:txBody>
      </p:sp>
      <p:sp>
        <p:nvSpPr>
          <p:cNvPr id="26" name="Picture Placeholder 47"/>
          <p:cNvSpPr>
            <a:spLocks noGrp="1"/>
          </p:cNvSpPr>
          <p:nvPr>
            <p:ph type="pic" sz="quarter" idx="32" hasCustomPrompt="1"/>
          </p:nvPr>
        </p:nvSpPr>
        <p:spPr>
          <a:xfrm>
            <a:off x="4948507" y="3635172"/>
            <a:ext cx="694135" cy="625079"/>
          </a:xfrm>
        </p:spPr>
        <p:txBody>
          <a:bodyPr/>
          <a:lstStyle>
            <a:lvl1pPr marL="0" indent="0">
              <a:buNone/>
              <a:defRPr/>
            </a:lvl1pPr>
          </a:lstStyle>
          <a:p>
            <a:r>
              <a:rPr lang="en-US" dirty="0" err="1"/>
              <a:t>icono</a:t>
            </a:r>
            <a:endParaRPr lang="en-US" dirty="0"/>
          </a:p>
        </p:txBody>
      </p:sp>
      <p:sp>
        <p:nvSpPr>
          <p:cNvPr id="27" name="Picture Placeholder 47"/>
          <p:cNvSpPr>
            <a:spLocks noGrp="1"/>
          </p:cNvSpPr>
          <p:nvPr>
            <p:ph type="pic" sz="quarter" idx="33" hasCustomPrompt="1"/>
          </p:nvPr>
        </p:nvSpPr>
        <p:spPr>
          <a:xfrm>
            <a:off x="8600367" y="3635326"/>
            <a:ext cx="694135" cy="625079"/>
          </a:xfrm>
        </p:spPr>
        <p:txBody>
          <a:bodyPr/>
          <a:lstStyle>
            <a:lvl1pPr marL="0" indent="0">
              <a:buNone/>
              <a:defRPr/>
            </a:lvl1pPr>
          </a:lstStyle>
          <a:p>
            <a:r>
              <a:rPr lang="en-US" dirty="0" err="1"/>
              <a:t>icono</a:t>
            </a:r>
            <a:endParaRPr lang="en-US" dirty="0"/>
          </a:p>
        </p:txBody>
      </p:sp>
      <p:sp>
        <p:nvSpPr>
          <p:cNvPr id="28" name="Marcador de número de diapositiva 1"/>
          <p:cNvSpPr>
            <a:spLocks noGrp="1"/>
          </p:cNvSpPr>
          <p:nvPr>
            <p:ph type="sldNum" sz="quarter" idx="4"/>
          </p:nvPr>
        </p:nvSpPr>
        <p:spPr>
          <a:xfrm>
            <a:off x="300692" y="6421717"/>
            <a:ext cx="895657" cy="293780"/>
          </a:xfrm>
          <a:prstGeom prst="rect">
            <a:avLst/>
          </a:prstGeom>
        </p:spPr>
        <p:txBody>
          <a:bodyPr vert="horz" lIns="91440" tIns="45720" rIns="91440" bIns="45720" rtlCol="0" anchor="ctr"/>
          <a:lstStyle>
            <a:lvl1pPr algn="l">
              <a:defRPr sz="788">
                <a:solidFill>
                  <a:schemeClr val="tx1">
                    <a:tint val="75000"/>
                  </a:schemeClr>
                </a:solidFill>
                <a:latin typeface="Bankia" charset="0"/>
                <a:ea typeface="Bankia" charset="0"/>
                <a:cs typeface="Bankia" charset="0"/>
              </a:defRPr>
            </a:lvl1pPr>
          </a:lstStyle>
          <a:p>
            <a:fld id="{8255E72A-942D-124D-9A97-ACC2EF1A0F41}" type="slidenum">
              <a:rPr lang="es-ES_tradnl" smtClean="0"/>
              <a:pPr/>
              <a:t>‹Nº›</a:t>
            </a:fld>
            <a:endParaRPr lang="es-ES_tradnl"/>
          </a:p>
        </p:txBody>
      </p:sp>
    </p:spTree>
    <p:extLst>
      <p:ext uri="{BB962C8B-B14F-4D97-AF65-F5344CB8AC3E}">
        <p14:creationId xmlns:p14="http://schemas.microsoft.com/office/powerpoint/2010/main" val="23189170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5 espacios con porcentaje">
    <p:spTree>
      <p:nvGrpSpPr>
        <p:cNvPr id="1" name=""/>
        <p:cNvGrpSpPr/>
        <p:nvPr/>
      </p:nvGrpSpPr>
      <p:grpSpPr>
        <a:xfrm>
          <a:off x="0" y="0"/>
          <a:ext cx="0" cy="0"/>
          <a:chOff x="0" y="0"/>
          <a:chExt cx="0" cy="0"/>
        </a:xfrm>
      </p:grpSpPr>
      <p:sp>
        <p:nvSpPr>
          <p:cNvPr id="4" name="Shape 919"/>
          <p:cNvSpPr/>
          <p:nvPr/>
        </p:nvSpPr>
        <p:spPr>
          <a:xfrm>
            <a:off x="-31751" y="-28535"/>
            <a:ext cx="12236451" cy="465039"/>
          </a:xfrm>
          <a:prstGeom prst="rect">
            <a:avLst/>
          </a:prstGeom>
          <a:solidFill>
            <a:srgbClr val="DCDEE0">
              <a:alpha val="8993"/>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5" name="Shape 920"/>
          <p:cNvSpPr/>
          <p:nvPr/>
        </p:nvSpPr>
        <p:spPr>
          <a:xfrm>
            <a:off x="-22226" y="-28535"/>
            <a:ext cx="12236451" cy="1471059"/>
          </a:xfrm>
          <a:prstGeom prst="rect">
            <a:avLst/>
          </a:prstGeom>
          <a:solidFill>
            <a:srgbClr val="DCDEE0">
              <a:alpha val="11715"/>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6" name="Shape 925"/>
          <p:cNvSpPr/>
          <p:nvPr/>
        </p:nvSpPr>
        <p:spPr>
          <a:xfrm>
            <a:off x="1656075" y="3027714"/>
            <a:ext cx="1810684" cy="1"/>
          </a:xfrm>
          <a:prstGeom prst="line">
            <a:avLst/>
          </a:prstGeom>
          <a:ln w="12700">
            <a:solidFill>
              <a:srgbClr val="B9C800"/>
            </a:solidFill>
            <a:prstDash val="sysDot"/>
            <a:miter lim="400000"/>
          </a:ln>
        </p:spPr>
        <p:txBody>
          <a:bodyPr lIns="26789" tIns="26789" rIns="26789" bIns="26789" anchor="ctr"/>
          <a:lstStyle/>
          <a:p>
            <a:pPr>
              <a:defRPr sz="2200"/>
            </a:pPr>
            <a:endParaRPr sz="1238"/>
          </a:p>
        </p:txBody>
      </p:sp>
      <p:sp>
        <p:nvSpPr>
          <p:cNvPr id="7" name="Shape 926"/>
          <p:cNvSpPr/>
          <p:nvPr/>
        </p:nvSpPr>
        <p:spPr>
          <a:xfrm>
            <a:off x="856473" y="2439153"/>
            <a:ext cx="1177123" cy="1177123"/>
          </a:xfrm>
          <a:prstGeom prst="ellipse">
            <a:avLst/>
          </a:prstGeom>
          <a:solidFill>
            <a:srgbClr val="B9C800"/>
          </a:solidFill>
          <a:ln w="12700">
            <a:solidFill>
              <a:srgbClr val="B9C628"/>
            </a:solidFill>
            <a:miter lim="400000"/>
          </a:ln>
        </p:spPr>
        <p:txBody>
          <a:bodyPr lIns="0" tIns="0" rIns="0" bIns="0"/>
          <a:lstStyle/>
          <a:p>
            <a:pPr>
              <a:defRPr sz="2200">
                <a:solidFill>
                  <a:srgbClr val="FFFFFF"/>
                </a:solidFill>
              </a:defRPr>
            </a:pPr>
            <a:endParaRPr sz="1238"/>
          </a:p>
        </p:txBody>
      </p:sp>
      <p:sp>
        <p:nvSpPr>
          <p:cNvPr id="8" name="Shape 930"/>
          <p:cNvSpPr/>
          <p:nvPr/>
        </p:nvSpPr>
        <p:spPr>
          <a:xfrm>
            <a:off x="5314033" y="3027714"/>
            <a:ext cx="1810684" cy="1"/>
          </a:xfrm>
          <a:prstGeom prst="line">
            <a:avLst/>
          </a:prstGeom>
          <a:ln w="12700">
            <a:solidFill>
              <a:srgbClr val="B9C800"/>
            </a:solidFill>
            <a:prstDash val="sysDot"/>
            <a:miter lim="400000"/>
          </a:ln>
        </p:spPr>
        <p:txBody>
          <a:bodyPr lIns="26789" tIns="26789" rIns="26789" bIns="26789" anchor="ctr"/>
          <a:lstStyle/>
          <a:p>
            <a:pPr>
              <a:defRPr sz="2200"/>
            </a:pPr>
            <a:endParaRPr sz="1238"/>
          </a:p>
        </p:txBody>
      </p:sp>
      <p:sp>
        <p:nvSpPr>
          <p:cNvPr id="9" name="Shape 931"/>
          <p:cNvSpPr/>
          <p:nvPr/>
        </p:nvSpPr>
        <p:spPr>
          <a:xfrm>
            <a:off x="4514428" y="2439152"/>
            <a:ext cx="1177123" cy="1177122"/>
          </a:xfrm>
          <a:prstGeom prst="ellipse">
            <a:avLst/>
          </a:prstGeom>
          <a:solidFill>
            <a:srgbClr val="B9C800"/>
          </a:solidFill>
          <a:ln w="12700">
            <a:solidFill>
              <a:srgbClr val="B9C628"/>
            </a:solidFill>
            <a:miter lim="400000"/>
          </a:ln>
        </p:spPr>
        <p:txBody>
          <a:bodyPr lIns="0" tIns="0" rIns="0" bIns="0"/>
          <a:lstStyle/>
          <a:p>
            <a:pPr>
              <a:defRPr sz="2200">
                <a:solidFill>
                  <a:srgbClr val="FFFFFF"/>
                </a:solidFill>
              </a:defRPr>
            </a:pPr>
            <a:endParaRPr sz="1238"/>
          </a:p>
        </p:txBody>
      </p:sp>
      <p:sp>
        <p:nvSpPr>
          <p:cNvPr id="10" name="Shape 935"/>
          <p:cNvSpPr/>
          <p:nvPr/>
        </p:nvSpPr>
        <p:spPr>
          <a:xfrm>
            <a:off x="8971987" y="3027714"/>
            <a:ext cx="1810684" cy="1"/>
          </a:xfrm>
          <a:prstGeom prst="line">
            <a:avLst/>
          </a:prstGeom>
          <a:ln w="12700">
            <a:solidFill>
              <a:srgbClr val="B9C800"/>
            </a:solidFill>
            <a:prstDash val="sysDot"/>
            <a:miter lim="400000"/>
          </a:ln>
        </p:spPr>
        <p:txBody>
          <a:bodyPr lIns="26789" tIns="26789" rIns="26789" bIns="26789" anchor="ctr"/>
          <a:lstStyle/>
          <a:p>
            <a:pPr>
              <a:defRPr sz="2200"/>
            </a:pPr>
            <a:endParaRPr sz="1238"/>
          </a:p>
        </p:txBody>
      </p:sp>
      <p:sp>
        <p:nvSpPr>
          <p:cNvPr id="11" name="Shape 936"/>
          <p:cNvSpPr/>
          <p:nvPr/>
        </p:nvSpPr>
        <p:spPr>
          <a:xfrm>
            <a:off x="8169877" y="2436645"/>
            <a:ext cx="1182136" cy="1182137"/>
          </a:xfrm>
          <a:prstGeom prst="ellipse">
            <a:avLst/>
          </a:prstGeom>
          <a:solidFill>
            <a:srgbClr val="B9C800"/>
          </a:solidFill>
          <a:ln w="12700">
            <a:solidFill>
              <a:srgbClr val="B9C628"/>
            </a:solidFill>
            <a:miter lim="400000"/>
          </a:ln>
        </p:spPr>
        <p:txBody>
          <a:bodyPr lIns="0" tIns="0" rIns="0" bIns="0"/>
          <a:lstStyle/>
          <a:p>
            <a:pPr>
              <a:defRPr sz="2200">
                <a:solidFill>
                  <a:srgbClr val="FFFFFF"/>
                </a:solidFill>
              </a:defRPr>
            </a:pPr>
            <a:endParaRPr sz="1238"/>
          </a:p>
        </p:txBody>
      </p:sp>
      <p:sp>
        <p:nvSpPr>
          <p:cNvPr id="12" name="Shape 940"/>
          <p:cNvSpPr/>
          <p:nvPr/>
        </p:nvSpPr>
        <p:spPr>
          <a:xfrm>
            <a:off x="3485054" y="5036278"/>
            <a:ext cx="1810684" cy="1"/>
          </a:xfrm>
          <a:prstGeom prst="line">
            <a:avLst/>
          </a:prstGeom>
          <a:ln w="12700">
            <a:solidFill>
              <a:srgbClr val="B9C800"/>
            </a:solidFill>
            <a:prstDash val="sysDot"/>
            <a:miter lim="400000"/>
          </a:ln>
        </p:spPr>
        <p:txBody>
          <a:bodyPr lIns="26789" tIns="26789" rIns="26789" bIns="26789" anchor="ctr"/>
          <a:lstStyle/>
          <a:p>
            <a:pPr>
              <a:defRPr sz="2200"/>
            </a:pPr>
            <a:endParaRPr sz="1238"/>
          </a:p>
        </p:txBody>
      </p:sp>
      <p:sp>
        <p:nvSpPr>
          <p:cNvPr id="13" name="Shape 941"/>
          <p:cNvSpPr/>
          <p:nvPr/>
        </p:nvSpPr>
        <p:spPr>
          <a:xfrm>
            <a:off x="2685451" y="4447716"/>
            <a:ext cx="1177123" cy="1177123"/>
          </a:xfrm>
          <a:prstGeom prst="ellipse">
            <a:avLst/>
          </a:prstGeom>
          <a:solidFill>
            <a:srgbClr val="B9C800"/>
          </a:solidFill>
          <a:ln w="12700">
            <a:solidFill>
              <a:srgbClr val="B9C628"/>
            </a:solidFill>
            <a:miter lim="400000"/>
          </a:ln>
        </p:spPr>
        <p:txBody>
          <a:bodyPr lIns="0" tIns="0" rIns="0" bIns="0"/>
          <a:lstStyle/>
          <a:p>
            <a:pPr>
              <a:defRPr sz="2200">
                <a:solidFill>
                  <a:srgbClr val="FFFFFF"/>
                </a:solidFill>
              </a:defRPr>
            </a:pPr>
            <a:endParaRPr sz="1238"/>
          </a:p>
        </p:txBody>
      </p:sp>
      <p:sp>
        <p:nvSpPr>
          <p:cNvPr id="14" name="Shape 945"/>
          <p:cNvSpPr/>
          <p:nvPr/>
        </p:nvSpPr>
        <p:spPr>
          <a:xfrm>
            <a:off x="7143010" y="5036278"/>
            <a:ext cx="1810684" cy="1"/>
          </a:xfrm>
          <a:prstGeom prst="line">
            <a:avLst/>
          </a:prstGeom>
          <a:ln w="12700">
            <a:solidFill>
              <a:srgbClr val="B9C800"/>
            </a:solidFill>
            <a:prstDash val="sysDot"/>
            <a:miter lim="400000"/>
          </a:ln>
        </p:spPr>
        <p:txBody>
          <a:bodyPr lIns="26789" tIns="26789" rIns="26789" bIns="26789" anchor="ctr"/>
          <a:lstStyle/>
          <a:p>
            <a:pPr>
              <a:defRPr sz="2200"/>
            </a:pPr>
            <a:endParaRPr sz="1238"/>
          </a:p>
        </p:txBody>
      </p:sp>
      <p:sp>
        <p:nvSpPr>
          <p:cNvPr id="15" name="Shape 946"/>
          <p:cNvSpPr/>
          <p:nvPr/>
        </p:nvSpPr>
        <p:spPr>
          <a:xfrm>
            <a:off x="6343405" y="4447716"/>
            <a:ext cx="1177123" cy="1177123"/>
          </a:xfrm>
          <a:prstGeom prst="ellipse">
            <a:avLst/>
          </a:prstGeom>
          <a:solidFill>
            <a:srgbClr val="B9C800"/>
          </a:solidFill>
          <a:ln w="12700">
            <a:solidFill>
              <a:srgbClr val="B9C628"/>
            </a:solidFill>
            <a:miter lim="400000"/>
          </a:ln>
        </p:spPr>
        <p:txBody>
          <a:bodyPr lIns="0" tIns="0" rIns="0" bIns="0"/>
          <a:lstStyle/>
          <a:p>
            <a:pPr>
              <a:defRPr sz="2200">
                <a:solidFill>
                  <a:srgbClr val="FFFFFF"/>
                </a:solidFill>
              </a:defRPr>
            </a:pPr>
            <a:endParaRPr sz="1238"/>
          </a:p>
        </p:txBody>
      </p:sp>
      <p:sp>
        <p:nvSpPr>
          <p:cNvPr id="16" name="Shape 1131"/>
          <p:cNvSpPr/>
          <p:nvPr/>
        </p:nvSpPr>
        <p:spPr>
          <a:xfrm>
            <a:off x="909928" y="105120"/>
            <a:ext cx="142839" cy="202155"/>
          </a:xfrm>
          <a:prstGeom prst="rect">
            <a:avLst/>
          </a:prstGeom>
          <a:ln w="3175">
            <a:miter lim="400000"/>
          </a:ln>
          <a:extLst>
            <a:ext uri="{C572A759-6A51-4108-AA02-DFA0A04FC94B}">
              <ma14:wrappingTextBoxFlag xmlns:ma14="http://schemas.microsoft.com/office/mac/drawingml/2011/main" xmlns="" val="1"/>
            </a:ext>
          </a:extLst>
        </p:spPr>
        <p:txBody>
          <a:bodyPr wrap="square" lIns="26789" tIns="26789" rIns="26789" bIns="26789">
            <a:spAutoFit/>
          </a:bodyPr>
          <a:lstStyle/>
          <a:p>
            <a:pPr algn="l" defTabSz="257175">
              <a:lnSpc>
                <a:spcPct val="90000"/>
              </a:lnSpc>
              <a:spcBef>
                <a:spcPts val="1406"/>
              </a:spcBef>
              <a:defRPr sz="1900" cap="all" spc="-38">
                <a:solidFill>
                  <a:srgbClr val="39291A"/>
                </a:solidFill>
                <a:latin typeface="Bankia Light"/>
                <a:ea typeface="Bankia Light"/>
                <a:cs typeface="Bankia Light"/>
                <a:sym typeface="Bankia Light"/>
              </a:defRPr>
            </a:pPr>
            <a:r>
              <a:rPr sz="1069" cap="none" dirty="0"/>
              <a:t>|</a:t>
            </a:r>
          </a:p>
        </p:txBody>
      </p:sp>
      <p:sp>
        <p:nvSpPr>
          <p:cNvPr id="17" name="Text Placeholder 23"/>
          <p:cNvSpPr>
            <a:spLocks noGrp="1"/>
          </p:cNvSpPr>
          <p:nvPr>
            <p:ph type="body" sz="quarter" idx="15" hasCustomPrompt="1"/>
          </p:nvPr>
        </p:nvSpPr>
        <p:spPr>
          <a:xfrm>
            <a:off x="207809" y="74073"/>
            <a:ext cx="728576" cy="271463"/>
          </a:xfrm>
        </p:spPr>
        <p:txBody>
          <a:bodyPr anchor="ctr">
            <a:normAutofit/>
          </a:bodyPr>
          <a:lstStyle>
            <a:lvl1pPr marL="0" indent="0" algn="r">
              <a:buNone/>
              <a:defRPr sz="1069" b="1">
                <a:solidFill>
                  <a:srgbClr val="B9C800"/>
                </a:solidFill>
              </a:defRPr>
            </a:lvl1pPr>
          </a:lstStyle>
          <a:p>
            <a:pPr lvl="0"/>
            <a:r>
              <a:rPr lang="es-ES_tradnl" dirty="0"/>
              <a:t>TEXTO</a:t>
            </a:r>
            <a:endParaRPr lang="en-US" dirty="0"/>
          </a:p>
        </p:txBody>
      </p:sp>
      <p:sp>
        <p:nvSpPr>
          <p:cNvPr id="18" name="Text Placeholder 23"/>
          <p:cNvSpPr>
            <a:spLocks noGrp="1"/>
          </p:cNvSpPr>
          <p:nvPr>
            <p:ph type="body" sz="quarter" idx="16" hasCustomPrompt="1"/>
          </p:nvPr>
        </p:nvSpPr>
        <p:spPr>
          <a:xfrm>
            <a:off x="973395" y="76970"/>
            <a:ext cx="8396695" cy="271463"/>
          </a:xfrm>
        </p:spPr>
        <p:txBody>
          <a:bodyPr anchor="ctr">
            <a:normAutofit/>
          </a:bodyPr>
          <a:lstStyle>
            <a:lvl1pPr marL="0" indent="0" algn="l">
              <a:buNone/>
              <a:defRPr sz="1069" b="0" i="0">
                <a:solidFill>
                  <a:schemeClr val="tx1"/>
                </a:solidFill>
                <a:latin typeface="Bankia Light"/>
                <a:cs typeface="Bankia Light"/>
              </a:defRPr>
            </a:lvl1pPr>
          </a:lstStyle>
          <a:p>
            <a:pPr lvl="0"/>
            <a:r>
              <a:rPr lang="es-ES_tradnl" dirty="0"/>
              <a:t>texto </a:t>
            </a:r>
            <a:endParaRPr lang="en-US" dirty="0"/>
          </a:p>
        </p:txBody>
      </p:sp>
      <p:sp>
        <p:nvSpPr>
          <p:cNvPr id="19" name="Text Placeholder 17"/>
          <p:cNvSpPr>
            <a:spLocks noGrp="1"/>
          </p:cNvSpPr>
          <p:nvPr>
            <p:ph type="body" sz="quarter" idx="11" hasCustomPrompt="1"/>
          </p:nvPr>
        </p:nvSpPr>
        <p:spPr>
          <a:xfrm>
            <a:off x="701591" y="719450"/>
            <a:ext cx="10622863" cy="659202"/>
          </a:xfrm>
        </p:spPr>
        <p:txBody>
          <a:bodyPr anchor="b">
            <a:normAutofit/>
          </a:bodyPr>
          <a:lstStyle>
            <a:lvl1pPr marL="0" indent="0">
              <a:buNone/>
              <a:defRPr sz="3038" b="0" i="0" u="none" baseline="0">
                <a:solidFill>
                  <a:srgbClr val="2B1F14"/>
                </a:solidFill>
                <a:latin typeface="Bankia Light"/>
                <a:cs typeface="Bankia Light"/>
              </a:defRPr>
            </a:lvl1pPr>
          </a:lstStyle>
          <a:p>
            <a:pPr lvl="0"/>
            <a:r>
              <a:rPr lang="en-US" dirty="0" err="1"/>
              <a:t>Título</a:t>
            </a:r>
            <a:r>
              <a:rPr lang="en-US" dirty="0"/>
              <a:t> de la </a:t>
            </a:r>
            <a:r>
              <a:rPr lang="en-US" dirty="0" err="1"/>
              <a:t>diapositiva</a:t>
            </a:r>
            <a:endParaRPr lang="en-US" dirty="0"/>
          </a:p>
        </p:txBody>
      </p:sp>
      <p:sp>
        <p:nvSpPr>
          <p:cNvPr id="20" name="Text Placeholder 20"/>
          <p:cNvSpPr>
            <a:spLocks noGrp="1"/>
          </p:cNvSpPr>
          <p:nvPr>
            <p:ph type="body" sz="quarter" idx="23" hasCustomPrompt="1"/>
          </p:nvPr>
        </p:nvSpPr>
        <p:spPr>
          <a:xfrm>
            <a:off x="2153041" y="2382468"/>
            <a:ext cx="1871472" cy="627566"/>
          </a:xfrm>
        </p:spPr>
        <p:txBody>
          <a:bodyPr anchor="ctr">
            <a:normAutofit/>
          </a:bodyPr>
          <a:lstStyle>
            <a:lvl1pPr marL="0" indent="0" algn="l">
              <a:buNone/>
              <a:defRPr sz="3206" b="1" i="0" baseline="0">
                <a:latin typeface="Bankia"/>
                <a:cs typeface="Bankia"/>
              </a:defRPr>
            </a:lvl1pPr>
          </a:lstStyle>
          <a:p>
            <a:pPr lvl="0"/>
            <a:r>
              <a:rPr lang="en-US" dirty="0"/>
              <a:t>% </a:t>
            </a:r>
          </a:p>
        </p:txBody>
      </p:sp>
      <p:sp>
        <p:nvSpPr>
          <p:cNvPr id="21" name="Text Placeholder 20"/>
          <p:cNvSpPr>
            <a:spLocks noGrp="1"/>
          </p:cNvSpPr>
          <p:nvPr>
            <p:ph type="body" sz="quarter" idx="24" hasCustomPrompt="1"/>
          </p:nvPr>
        </p:nvSpPr>
        <p:spPr>
          <a:xfrm>
            <a:off x="2153041" y="3012595"/>
            <a:ext cx="1871472" cy="500318"/>
          </a:xfrm>
        </p:spPr>
        <p:txBody>
          <a:bodyPr anchor="ctr">
            <a:normAutofit/>
          </a:bodyPr>
          <a:lstStyle>
            <a:lvl1pPr marL="0" indent="0">
              <a:buNone/>
              <a:defRPr sz="1069" b="0" i="0" baseline="0">
                <a:latin typeface="Bankia"/>
                <a:cs typeface="Bankia Medium"/>
              </a:defRPr>
            </a:lvl1pPr>
          </a:lstStyle>
          <a:p>
            <a:pPr lvl="0"/>
            <a:r>
              <a:rPr lang="en-US" dirty="0" err="1"/>
              <a:t>Texto</a:t>
            </a:r>
            <a:r>
              <a:rPr lang="en-US" dirty="0"/>
              <a:t> </a:t>
            </a:r>
          </a:p>
        </p:txBody>
      </p:sp>
      <p:sp>
        <p:nvSpPr>
          <p:cNvPr id="22" name="Text Placeholder 20"/>
          <p:cNvSpPr>
            <a:spLocks noGrp="1"/>
          </p:cNvSpPr>
          <p:nvPr>
            <p:ph type="body" sz="quarter" idx="25" hasCustomPrompt="1"/>
          </p:nvPr>
        </p:nvSpPr>
        <p:spPr>
          <a:xfrm>
            <a:off x="3963725" y="4407478"/>
            <a:ext cx="1871472" cy="627566"/>
          </a:xfrm>
        </p:spPr>
        <p:txBody>
          <a:bodyPr anchor="ctr">
            <a:normAutofit/>
          </a:bodyPr>
          <a:lstStyle>
            <a:lvl1pPr marL="0" indent="0" algn="l">
              <a:buNone/>
              <a:defRPr sz="3206" b="1" i="0" baseline="0">
                <a:latin typeface="Bankia"/>
                <a:cs typeface="Bankia"/>
              </a:defRPr>
            </a:lvl1pPr>
          </a:lstStyle>
          <a:p>
            <a:pPr lvl="0"/>
            <a:r>
              <a:rPr lang="en-US" dirty="0"/>
              <a:t>% </a:t>
            </a:r>
          </a:p>
        </p:txBody>
      </p:sp>
      <p:sp>
        <p:nvSpPr>
          <p:cNvPr id="23" name="Text Placeholder 20"/>
          <p:cNvSpPr>
            <a:spLocks noGrp="1"/>
          </p:cNvSpPr>
          <p:nvPr>
            <p:ph type="body" sz="quarter" idx="26" hasCustomPrompt="1"/>
          </p:nvPr>
        </p:nvSpPr>
        <p:spPr>
          <a:xfrm>
            <a:off x="3963725" y="5037605"/>
            <a:ext cx="1871472" cy="500318"/>
          </a:xfrm>
        </p:spPr>
        <p:txBody>
          <a:bodyPr anchor="ctr">
            <a:normAutofit/>
          </a:bodyPr>
          <a:lstStyle>
            <a:lvl1pPr marL="0" indent="0">
              <a:buNone/>
              <a:defRPr sz="1069" b="0" i="0" baseline="0">
                <a:latin typeface="Bankia"/>
                <a:cs typeface="Bankia Medium"/>
              </a:defRPr>
            </a:lvl1pPr>
          </a:lstStyle>
          <a:p>
            <a:pPr lvl="0"/>
            <a:r>
              <a:rPr lang="en-US" dirty="0" err="1"/>
              <a:t>Texto</a:t>
            </a:r>
            <a:r>
              <a:rPr lang="en-US" dirty="0"/>
              <a:t> </a:t>
            </a:r>
          </a:p>
        </p:txBody>
      </p:sp>
      <p:sp>
        <p:nvSpPr>
          <p:cNvPr id="24" name="Text Placeholder 20"/>
          <p:cNvSpPr>
            <a:spLocks noGrp="1"/>
          </p:cNvSpPr>
          <p:nvPr>
            <p:ph type="body" sz="quarter" idx="27" hasCustomPrompt="1"/>
          </p:nvPr>
        </p:nvSpPr>
        <p:spPr>
          <a:xfrm>
            <a:off x="5793019" y="2391289"/>
            <a:ext cx="1871472" cy="627566"/>
          </a:xfrm>
        </p:spPr>
        <p:txBody>
          <a:bodyPr anchor="ctr">
            <a:normAutofit/>
          </a:bodyPr>
          <a:lstStyle>
            <a:lvl1pPr marL="0" indent="0" algn="l">
              <a:buNone/>
              <a:defRPr sz="3206" b="1" i="0" baseline="0">
                <a:latin typeface="Bankia"/>
                <a:cs typeface="Bankia"/>
              </a:defRPr>
            </a:lvl1pPr>
          </a:lstStyle>
          <a:p>
            <a:pPr lvl="0"/>
            <a:r>
              <a:rPr lang="en-US" dirty="0"/>
              <a:t>% </a:t>
            </a:r>
          </a:p>
        </p:txBody>
      </p:sp>
      <p:sp>
        <p:nvSpPr>
          <p:cNvPr id="25" name="Text Placeholder 20"/>
          <p:cNvSpPr>
            <a:spLocks noGrp="1"/>
          </p:cNvSpPr>
          <p:nvPr>
            <p:ph type="body" sz="quarter" idx="28" hasCustomPrompt="1"/>
          </p:nvPr>
        </p:nvSpPr>
        <p:spPr>
          <a:xfrm>
            <a:off x="5793019" y="3021415"/>
            <a:ext cx="1871472" cy="500318"/>
          </a:xfrm>
        </p:spPr>
        <p:txBody>
          <a:bodyPr anchor="ctr">
            <a:normAutofit/>
          </a:bodyPr>
          <a:lstStyle>
            <a:lvl1pPr marL="0" indent="0">
              <a:buNone/>
              <a:defRPr sz="1069" b="0" i="0" baseline="0">
                <a:latin typeface="Bankia"/>
                <a:cs typeface="Bankia Medium"/>
              </a:defRPr>
            </a:lvl1pPr>
          </a:lstStyle>
          <a:p>
            <a:pPr lvl="0"/>
            <a:r>
              <a:rPr lang="en-US" dirty="0" err="1"/>
              <a:t>Texto</a:t>
            </a:r>
            <a:r>
              <a:rPr lang="en-US" dirty="0"/>
              <a:t> </a:t>
            </a:r>
          </a:p>
        </p:txBody>
      </p:sp>
      <p:sp>
        <p:nvSpPr>
          <p:cNvPr id="26" name="Text Placeholder 20"/>
          <p:cNvSpPr>
            <a:spLocks noGrp="1"/>
          </p:cNvSpPr>
          <p:nvPr>
            <p:ph type="body" sz="quarter" idx="29" hasCustomPrompt="1"/>
          </p:nvPr>
        </p:nvSpPr>
        <p:spPr>
          <a:xfrm>
            <a:off x="9463283" y="2372859"/>
            <a:ext cx="1871472" cy="627566"/>
          </a:xfrm>
        </p:spPr>
        <p:txBody>
          <a:bodyPr anchor="ctr">
            <a:normAutofit/>
          </a:bodyPr>
          <a:lstStyle>
            <a:lvl1pPr marL="0" indent="0" algn="l">
              <a:buNone/>
              <a:defRPr sz="3206" b="1" i="0" baseline="0">
                <a:latin typeface="Bankia"/>
                <a:cs typeface="Bankia"/>
              </a:defRPr>
            </a:lvl1pPr>
          </a:lstStyle>
          <a:p>
            <a:pPr lvl="0"/>
            <a:r>
              <a:rPr lang="en-US" dirty="0"/>
              <a:t>% </a:t>
            </a:r>
          </a:p>
        </p:txBody>
      </p:sp>
      <p:sp>
        <p:nvSpPr>
          <p:cNvPr id="27" name="Text Placeholder 20"/>
          <p:cNvSpPr>
            <a:spLocks noGrp="1"/>
          </p:cNvSpPr>
          <p:nvPr>
            <p:ph type="body" sz="quarter" idx="30" hasCustomPrompt="1"/>
          </p:nvPr>
        </p:nvSpPr>
        <p:spPr>
          <a:xfrm>
            <a:off x="9463283" y="3002986"/>
            <a:ext cx="1871472" cy="500318"/>
          </a:xfrm>
        </p:spPr>
        <p:txBody>
          <a:bodyPr anchor="ctr">
            <a:normAutofit/>
          </a:bodyPr>
          <a:lstStyle>
            <a:lvl1pPr marL="0" indent="0">
              <a:buNone/>
              <a:defRPr sz="1069" b="0" i="0" baseline="0">
                <a:latin typeface="Bankia"/>
                <a:cs typeface="Bankia Medium"/>
              </a:defRPr>
            </a:lvl1pPr>
          </a:lstStyle>
          <a:p>
            <a:pPr lvl="0"/>
            <a:r>
              <a:rPr lang="en-US" dirty="0" err="1"/>
              <a:t>Texto</a:t>
            </a:r>
            <a:r>
              <a:rPr lang="en-US" dirty="0"/>
              <a:t> </a:t>
            </a:r>
          </a:p>
        </p:txBody>
      </p:sp>
      <p:sp>
        <p:nvSpPr>
          <p:cNvPr id="28" name="Text Placeholder 20"/>
          <p:cNvSpPr>
            <a:spLocks noGrp="1"/>
          </p:cNvSpPr>
          <p:nvPr>
            <p:ph type="body" sz="quarter" idx="31" hasCustomPrompt="1"/>
          </p:nvPr>
        </p:nvSpPr>
        <p:spPr>
          <a:xfrm>
            <a:off x="7630519" y="4384075"/>
            <a:ext cx="1871472" cy="627566"/>
          </a:xfrm>
        </p:spPr>
        <p:txBody>
          <a:bodyPr anchor="ctr">
            <a:normAutofit/>
          </a:bodyPr>
          <a:lstStyle>
            <a:lvl1pPr marL="0" indent="0" algn="l">
              <a:buNone/>
              <a:defRPr sz="3206" b="1" i="0" baseline="0">
                <a:latin typeface="Bankia"/>
                <a:cs typeface="Bankia"/>
              </a:defRPr>
            </a:lvl1pPr>
          </a:lstStyle>
          <a:p>
            <a:pPr lvl="0"/>
            <a:r>
              <a:rPr lang="en-US" dirty="0"/>
              <a:t>% </a:t>
            </a:r>
          </a:p>
        </p:txBody>
      </p:sp>
      <p:sp>
        <p:nvSpPr>
          <p:cNvPr id="29" name="Text Placeholder 20"/>
          <p:cNvSpPr>
            <a:spLocks noGrp="1"/>
          </p:cNvSpPr>
          <p:nvPr>
            <p:ph type="body" sz="quarter" idx="32" hasCustomPrompt="1"/>
          </p:nvPr>
        </p:nvSpPr>
        <p:spPr>
          <a:xfrm>
            <a:off x="7630519" y="5014201"/>
            <a:ext cx="1871472" cy="500318"/>
          </a:xfrm>
        </p:spPr>
        <p:txBody>
          <a:bodyPr anchor="ctr">
            <a:normAutofit/>
          </a:bodyPr>
          <a:lstStyle>
            <a:lvl1pPr marL="0" indent="0">
              <a:buNone/>
              <a:defRPr sz="1069" b="0" i="0" baseline="0">
                <a:latin typeface="Bankia"/>
                <a:cs typeface="Bankia Medium"/>
              </a:defRPr>
            </a:lvl1pPr>
          </a:lstStyle>
          <a:p>
            <a:pPr lvl="0"/>
            <a:r>
              <a:rPr lang="en-US" dirty="0" err="1"/>
              <a:t>Texto</a:t>
            </a:r>
            <a:r>
              <a:rPr lang="en-US" dirty="0"/>
              <a:t> </a:t>
            </a:r>
          </a:p>
        </p:txBody>
      </p:sp>
      <p:sp>
        <p:nvSpPr>
          <p:cNvPr id="30" name="Picture Placeholder 58"/>
          <p:cNvSpPr>
            <a:spLocks noGrp="1"/>
          </p:cNvSpPr>
          <p:nvPr>
            <p:ph type="pic" sz="quarter" idx="33" hasCustomPrompt="1"/>
          </p:nvPr>
        </p:nvSpPr>
        <p:spPr>
          <a:xfrm>
            <a:off x="1175952" y="2784826"/>
            <a:ext cx="538163" cy="485775"/>
          </a:xfrm>
        </p:spPr>
        <p:txBody>
          <a:bodyPr/>
          <a:lstStyle>
            <a:lvl1pPr marL="0" indent="0">
              <a:buNone/>
              <a:defRPr/>
            </a:lvl1pPr>
          </a:lstStyle>
          <a:p>
            <a:r>
              <a:rPr lang="en-US" dirty="0" err="1"/>
              <a:t>icono</a:t>
            </a:r>
            <a:endParaRPr lang="en-US" dirty="0"/>
          </a:p>
        </p:txBody>
      </p:sp>
      <p:sp>
        <p:nvSpPr>
          <p:cNvPr id="31" name="Picture Placeholder 58"/>
          <p:cNvSpPr>
            <a:spLocks noGrp="1"/>
          </p:cNvSpPr>
          <p:nvPr>
            <p:ph type="pic" sz="quarter" idx="34" hasCustomPrompt="1"/>
          </p:nvPr>
        </p:nvSpPr>
        <p:spPr>
          <a:xfrm>
            <a:off x="4833908" y="2784826"/>
            <a:ext cx="538163" cy="485775"/>
          </a:xfrm>
        </p:spPr>
        <p:txBody>
          <a:bodyPr/>
          <a:lstStyle>
            <a:lvl1pPr marL="0" indent="0">
              <a:buNone/>
              <a:defRPr/>
            </a:lvl1pPr>
          </a:lstStyle>
          <a:p>
            <a:r>
              <a:rPr lang="en-US" dirty="0" err="1"/>
              <a:t>icono</a:t>
            </a:r>
            <a:endParaRPr lang="en-US" dirty="0"/>
          </a:p>
        </p:txBody>
      </p:sp>
      <p:sp>
        <p:nvSpPr>
          <p:cNvPr id="32" name="Picture Placeholder 58"/>
          <p:cNvSpPr>
            <a:spLocks noGrp="1"/>
          </p:cNvSpPr>
          <p:nvPr>
            <p:ph type="pic" sz="quarter" idx="35" hasCustomPrompt="1"/>
          </p:nvPr>
        </p:nvSpPr>
        <p:spPr>
          <a:xfrm>
            <a:off x="8491864" y="2784826"/>
            <a:ext cx="538163" cy="485775"/>
          </a:xfrm>
        </p:spPr>
        <p:txBody>
          <a:bodyPr/>
          <a:lstStyle>
            <a:lvl1pPr marL="0" indent="0">
              <a:buNone/>
              <a:defRPr/>
            </a:lvl1pPr>
          </a:lstStyle>
          <a:p>
            <a:r>
              <a:rPr lang="en-US" dirty="0" err="1"/>
              <a:t>icono</a:t>
            </a:r>
            <a:endParaRPr lang="en-US" dirty="0"/>
          </a:p>
        </p:txBody>
      </p:sp>
      <p:sp>
        <p:nvSpPr>
          <p:cNvPr id="33" name="Picture Placeholder 58"/>
          <p:cNvSpPr>
            <a:spLocks noGrp="1"/>
          </p:cNvSpPr>
          <p:nvPr>
            <p:ph type="pic" sz="quarter" idx="36" hasCustomPrompt="1"/>
          </p:nvPr>
        </p:nvSpPr>
        <p:spPr>
          <a:xfrm>
            <a:off x="3004929" y="4793389"/>
            <a:ext cx="538163" cy="485775"/>
          </a:xfrm>
        </p:spPr>
        <p:txBody>
          <a:bodyPr/>
          <a:lstStyle>
            <a:lvl1pPr marL="0" indent="0">
              <a:buNone/>
              <a:defRPr/>
            </a:lvl1pPr>
          </a:lstStyle>
          <a:p>
            <a:r>
              <a:rPr lang="en-US" dirty="0" err="1"/>
              <a:t>icono</a:t>
            </a:r>
            <a:endParaRPr lang="en-US" dirty="0"/>
          </a:p>
        </p:txBody>
      </p:sp>
      <p:sp>
        <p:nvSpPr>
          <p:cNvPr id="34" name="Picture Placeholder 58"/>
          <p:cNvSpPr>
            <a:spLocks noGrp="1"/>
          </p:cNvSpPr>
          <p:nvPr>
            <p:ph type="pic" sz="quarter" idx="37" hasCustomPrompt="1"/>
          </p:nvPr>
        </p:nvSpPr>
        <p:spPr>
          <a:xfrm>
            <a:off x="6662885" y="4793389"/>
            <a:ext cx="538163" cy="485775"/>
          </a:xfrm>
        </p:spPr>
        <p:txBody>
          <a:bodyPr/>
          <a:lstStyle>
            <a:lvl1pPr marL="0" indent="0">
              <a:buNone/>
              <a:defRPr/>
            </a:lvl1pPr>
          </a:lstStyle>
          <a:p>
            <a:r>
              <a:rPr lang="en-US" dirty="0" err="1"/>
              <a:t>icono</a:t>
            </a:r>
            <a:endParaRPr lang="en-US" dirty="0"/>
          </a:p>
        </p:txBody>
      </p:sp>
      <p:sp>
        <p:nvSpPr>
          <p:cNvPr id="35" name="Marcador de número de diapositiva 1"/>
          <p:cNvSpPr>
            <a:spLocks noGrp="1"/>
          </p:cNvSpPr>
          <p:nvPr>
            <p:ph type="sldNum" sz="quarter" idx="4"/>
          </p:nvPr>
        </p:nvSpPr>
        <p:spPr>
          <a:xfrm>
            <a:off x="300692" y="6421717"/>
            <a:ext cx="895657" cy="293780"/>
          </a:xfrm>
          <a:prstGeom prst="rect">
            <a:avLst/>
          </a:prstGeom>
        </p:spPr>
        <p:txBody>
          <a:bodyPr vert="horz" lIns="91440" tIns="45720" rIns="91440" bIns="45720" rtlCol="0" anchor="ctr"/>
          <a:lstStyle>
            <a:lvl1pPr algn="l">
              <a:defRPr sz="788">
                <a:solidFill>
                  <a:schemeClr val="tx1">
                    <a:tint val="75000"/>
                  </a:schemeClr>
                </a:solidFill>
                <a:latin typeface="Bankia" charset="0"/>
                <a:ea typeface="Bankia" charset="0"/>
                <a:cs typeface="Bankia" charset="0"/>
              </a:defRPr>
            </a:lvl1pPr>
          </a:lstStyle>
          <a:p>
            <a:fld id="{8255E72A-942D-124D-9A97-ACC2EF1A0F41}" type="slidenum">
              <a:rPr lang="es-ES_tradnl" smtClean="0"/>
              <a:pPr/>
              <a:t>‹Nº›</a:t>
            </a:fld>
            <a:endParaRPr lang="es-ES_tradnl"/>
          </a:p>
        </p:txBody>
      </p:sp>
    </p:spTree>
    <p:extLst>
      <p:ext uri="{BB962C8B-B14F-4D97-AF65-F5344CB8AC3E}">
        <p14:creationId xmlns:p14="http://schemas.microsoft.com/office/powerpoint/2010/main" val="8557137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6 espacios con porcentaje (2)">
    <p:spTree>
      <p:nvGrpSpPr>
        <p:cNvPr id="1" name=""/>
        <p:cNvGrpSpPr/>
        <p:nvPr/>
      </p:nvGrpSpPr>
      <p:grpSpPr>
        <a:xfrm>
          <a:off x="0" y="0"/>
          <a:ext cx="0" cy="0"/>
          <a:chOff x="0" y="0"/>
          <a:chExt cx="0" cy="0"/>
        </a:xfrm>
      </p:grpSpPr>
      <p:sp>
        <p:nvSpPr>
          <p:cNvPr id="4" name="Shape 984"/>
          <p:cNvSpPr/>
          <p:nvPr/>
        </p:nvSpPr>
        <p:spPr>
          <a:xfrm>
            <a:off x="-31751" y="-28535"/>
            <a:ext cx="12236451" cy="465039"/>
          </a:xfrm>
          <a:prstGeom prst="rect">
            <a:avLst/>
          </a:prstGeom>
          <a:solidFill>
            <a:srgbClr val="DCDEE0">
              <a:alpha val="8993"/>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5" name="Shape 985"/>
          <p:cNvSpPr/>
          <p:nvPr/>
        </p:nvSpPr>
        <p:spPr>
          <a:xfrm>
            <a:off x="-22226" y="-28535"/>
            <a:ext cx="12236451" cy="1471059"/>
          </a:xfrm>
          <a:prstGeom prst="rect">
            <a:avLst/>
          </a:prstGeom>
          <a:solidFill>
            <a:srgbClr val="DCDEE0">
              <a:alpha val="11715"/>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6" name="Shape 990"/>
          <p:cNvSpPr/>
          <p:nvPr/>
        </p:nvSpPr>
        <p:spPr>
          <a:xfrm>
            <a:off x="2999101" y="2358898"/>
            <a:ext cx="1810684" cy="1"/>
          </a:xfrm>
          <a:prstGeom prst="line">
            <a:avLst/>
          </a:prstGeom>
          <a:ln w="12700">
            <a:solidFill>
              <a:srgbClr val="B9C800"/>
            </a:solidFill>
            <a:prstDash val="sysDot"/>
            <a:miter lim="400000"/>
          </a:ln>
        </p:spPr>
        <p:txBody>
          <a:bodyPr lIns="26789" tIns="26789" rIns="26789" bIns="26789" anchor="ctr"/>
          <a:lstStyle/>
          <a:p>
            <a:pPr>
              <a:defRPr sz="2200"/>
            </a:pPr>
            <a:endParaRPr sz="1238"/>
          </a:p>
        </p:txBody>
      </p:sp>
      <p:sp>
        <p:nvSpPr>
          <p:cNvPr id="7" name="Shape 991"/>
          <p:cNvSpPr/>
          <p:nvPr/>
        </p:nvSpPr>
        <p:spPr>
          <a:xfrm>
            <a:off x="2104248" y="1770337"/>
            <a:ext cx="1177123" cy="1177123"/>
          </a:xfrm>
          <a:prstGeom prst="ellipse">
            <a:avLst/>
          </a:prstGeom>
          <a:solidFill>
            <a:schemeClr val="bg1"/>
          </a:solidFill>
          <a:ln w="12700">
            <a:solidFill>
              <a:srgbClr val="B9C800"/>
            </a:solidFill>
            <a:miter lim="400000"/>
          </a:ln>
        </p:spPr>
        <p:txBody>
          <a:bodyPr lIns="0" tIns="0" rIns="0" bIns="0"/>
          <a:lstStyle/>
          <a:p>
            <a:pPr>
              <a:defRPr sz="2200">
                <a:solidFill>
                  <a:srgbClr val="FFFFFF"/>
                </a:solidFill>
              </a:defRPr>
            </a:pPr>
            <a:endParaRPr sz="1238"/>
          </a:p>
        </p:txBody>
      </p:sp>
      <p:sp>
        <p:nvSpPr>
          <p:cNvPr id="8" name="Shape 995"/>
          <p:cNvSpPr/>
          <p:nvPr/>
        </p:nvSpPr>
        <p:spPr>
          <a:xfrm>
            <a:off x="2999102" y="3916612"/>
            <a:ext cx="1810684" cy="1"/>
          </a:xfrm>
          <a:prstGeom prst="line">
            <a:avLst/>
          </a:prstGeom>
          <a:ln w="12700">
            <a:solidFill>
              <a:srgbClr val="B9C800"/>
            </a:solidFill>
            <a:prstDash val="sysDot"/>
            <a:miter lim="400000"/>
          </a:ln>
        </p:spPr>
        <p:txBody>
          <a:bodyPr lIns="26789" tIns="26789" rIns="26789" bIns="26789" anchor="ctr"/>
          <a:lstStyle/>
          <a:p>
            <a:pPr>
              <a:defRPr sz="2200"/>
            </a:pPr>
            <a:endParaRPr sz="1238"/>
          </a:p>
        </p:txBody>
      </p:sp>
      <p:sp>
        <p:nvSpPr>
          <p:cNvPr id="9" name="Shape 998"/>
          <p:cNvSpPr/>
          <p:nvPr/>
        </p:nvSpPr>
        <p:spPr>
          <a:xfrm>
            <a:off x="2999102" y="5474326"/>
            <a:ext cx="1810684" cy="1"/>
          </a:xfrm>
          <a:prstGeom prst="line">
            <a:avLst/>
          </a:prstGeom>
          <a:ln w="12700">
            <a:solidFill>
              <a:srgbClr val="B9C800"/>
            </a:solidFill>
            <a:prstDash val="sysDot"/>
            <a:miter lim="400000"/>
          </a:ln>
        </p:spPr>
        <p:txBody>
          <a:bodyPr lIns="26789" tIns="26789" rIns="26789" bIns="26789" anchor="ctr"/>
          <a:lstStyle/>
          <a:p>
            <a:pPr>
              <a:defRPr sz="2200"/>
            </a:pPr>
            <a:endParaRPr sz="1238"/>
          </a:p>
        </p:txBody>
      </p:sp>
      <p:sp>
        <p:nvSpPr>
          <p:cNvPr id="10" name="Shape 1001"/>
          <p:cNvSpPr/>
          <p:nvPr/>
        </p:nvSpPr>
        <p:spPr>
          <a:xfrm>
            <a:off x="7455999" y="2358898"/>
            <a:ext cx="1810684" cy="1"/>
          </a:xfrm>
          <a:prstGeom prst="line">
            <a:avLst/>
          </a:prstGeom>
          <a:ln w="12700">
            <a:solidFill>
              <a:srgbClr val="B9C800"/>
            </a:solidFill>
            <a:prstDash val="sysDot"/>
            <a:miter lim="400000"/>
          </a:ln>
        </p:spPr>
        <p:txBody>
          <a:bodyPr lIns="26789" tIns="26789" rIns="26789" bIns="26789" anchor="ctr"/>
          <a:lstStyle/>
          <a:p>
            <a:pPr>
              <a:defRPr sz="2200"/>
            </a:pPr>
            <a:endParaRPr sz="1238"/>
          </a:p>
        </p:txBody>
      </p:sp>
      <p:sp>
        <p:nvSpPr>
          <p:cNvPr id="11" name="Shape 1004"/>
          <p:cNvSpPr/>
          <p:nvPr/>
        </p:nvSpPr>
        <p:spPr>
          <a:xfrm>
            <a:off x="7455999" y="3916612"/>
            <a:ext cx="1810684" cy="1"/>
          </a:xfrm>
          <a:prstGeom prst="line">
            <a:avLst/>
          </a:prstGeom>
          <a:ln w="12700">
            <a:solidFill>
              <a:srgbClr val="B9C800"/>
            </a:solidFill>
            <a:prstDash val="sysDot"/>
            <a:miter lim="400000"/>
          </a:ln>
        </p:spPr>
        <p:txBody>
          <a:bodyPr lIns="26789" tIns="26789" rIns="26789" bIns="26789" anchor="ctr"/>
          <a:lstStyle/>
          <a:p>
            <a:pPr>
              <a:defRPr sz="2200"/>
            </a:pPr>
            <a:endParaRPr sz="1238"/>
          </a:p>
        </p:txBody>
      </p:sp>
      <p:sp>
        <p:nvSpPr>
          <p:cNvPr id="12" name="Shape 1007"/>
          <p:cNvSpPr/>
          <p:nvPr/>
        </p:nvSpPr>
        <p:spPr>
          <a:xfrm>
            <a:off x="7455999" y="5474326"/>
            <a:ext cx="1810684" cy="1"/>
          </a:xfrm>
          <a:prstGeom prst="line">
            <a:avLst/>
          </a:prstGeom>
          <a:ln w="12700">
            <a:solidFill>
              <a:srgbClr val="B9C800"/>
            </a:solidFill>
            <a:prstDash val="sysDot"/>
            <a:miter lim="400000"/>
          </a:ln>
        </p:spPr>
        <p:txBody>
          <a:bodyPr lIns="26789" tIns="26789" rIns="26789" bIns="26789" anchor="ctr"/>
          <a:lstStyle/>
          <a:p>
            <a:pPr>
              <a:defRPr sz="2200"/>
            </a:pPr>
            <a:endParaRPr sz="1238"/>
          </a:p>
        </p:txBody>
      </p:sp>
      <p:sp>
        <p:nvSpPr>
          <p:cNvPr id="13" name="Shape 1008"/>
          <p:cNvSpPr/>
          <p:nvPr/>
        </p:nvSpPr>
        <p:spPr>
          <a:xfrm>
            <a:off x="2104248" y="3328051"/>
            <a:ext cx="1177123" cy="1177123"/>
          </a:xfrm>
          <a:prstGeom prst="ellipse">
            <a:avLst/>
          </a:prstGeom>
          <a:solidFill>
            <a:schemeClr val="bg1"/>
          </a:solidFill>
          <a:ln w="12700">
            <a:solidFill>
              <a:srgbClr val="B9C800"/>
            </a:solidFill>
            <a:miter lim="400000"/>
          </a:ln>
        </p:spPr>
        <p:txBody>
          <a:bodyPr lIns="0" tIns="0" rIns="0" bIns="0"/>
          <a:lstStyle/>
          <a:p>
            <a:pPr>
              <a:defRPr sz="2200">
                <a:solidFill>
                  <a:srgbClr val="FFFFFF"/>
                </a:solidFill>
              </a:defRPr>
            </a:pPr>
            <a:endParaRPr sz="1238"/>
          </a:p>
        </p:txBody>
      </p:sp>
      <p:sp>
        <p:nvSpPr>
          <p:cNvPr id="14" name="Shape 1010"/>
          <p:cNvSpPr/>
          <p:nvPr/>
        </p:nvSpPr>
        <p:spPr>
          <a:xfrm>
            <a:off x="2100955" y="4882471"/>
            <a:ext cx="1183709" cy="1183709"/>
          </a:xfrm>
          <a:prstGeom prst="ellipse">
            <a:avLst/>
          </a:prstGeom>
          <a:solidFill>
            <a:schemeClr val="bg1"/>
          </a:solidFill>
          <a:ln w="12700">
            <a:solidFill>
              <a:srgbClr val="B9C800"/>
            </a:solidFill>
            <a:miter lim="400000"/>
          </a:ln>
        </p:spPr>
        <p:txBody>
          <a:bodyPr lIns="0" tIns="0" rIns="0" bIns="0"/>
          <a:lstStyle/>
          <a:p>
            <a:pPr>
              <a:defRPr sz="2200">
                <a:solidFill>
                  <a:srgbClr val="FFFFFF"/>
                </a:solidFill>
              </a:defRPr>
            </a:pPr>
            <a:endParaRPr sz="1238"/>
          </a:p>
        </p:txBody>
      </p:sp>
      <p:sp>
        <p:nvSpPr>
          <p:cNvPr id="15" name="Shape 1012"/>
          <p:cNvSpPr/>
          <p:nvPr/>
        </p:nvSpPr>
        <p:spPr>
          <a:xfrm>
            <a:off x="6560451" y="1769643"/>
            <a:ext cx="1178511" cy="1178511"/>
          </a:xfrm>
          <a:prstGeom prst="ellipse">
            <a:avLst/>
          </a:prstGeom>
          <a:solidFill>
            <a:schemeClr val="bg1"/>
          </a:solidFill>
          <a:ln w="12700">
            <a:solidFill>
              <a:srgbClr val="B9C800"/>
            </a:solidFill>
            <a:miter lim="400000"/>
          </a:ln>
        </p:spPr>
        <p:txBody>
          <a:bodyPr lIns="0" tIns="0" rIns="0" bIns="0"/>
          <a:lstStyle/>
          <a:p>
            <a:pPr>
              <a:defRPr sz="2200">
                <a:solidFill>
                  <a:srgbClr val="FFFFFF"/>
                </a:solidFill>
              </a:defRPr>
            </a:pPr>
            <a:endParaRPr sz="1238"/>
          </a:p>
        </p:txBody>
      </p:sp>
      <p:sp>
        <p:nvSpPr>
          <p:cNvPr id="16" name="Shape 1014"/>
          <p:cNvSpPr/>
          <p:nvPr/>
        </p:nvSpPr>
        <p:spPr>
          <a:xfrm>
            <a:off x="6561145" y="3328051"/>
            <a:ext cx="1177123" cy="1177123"/>
          </a:xfrm>
          <a:prstGeom prst="ellipse">
            <a:avLst/>
          </a:prstGeom>
          <a:solidFill>
            <a:schemeClr val="bg1"/>
          </a:solidFill>
          <a:ln w="12700">
            <a:solidFill>
              <a:srgbClr val="B9C800"/>
            </a:solidFill>
            <a:miter lim="400000"/>
          </a:ln>
        </p:spPr>
        <p:txBody>
          <a:bodyPr lIns="0" tIns="0" rIns="0" bIns="0"/>
          <a:lstStyle/>
          <a:p>
            <a:pPr>
              <a:defRPr sz="2200">
                <a:solidFill>
                  <a:srgbClr val="FFFFFF"/>
                </a:solidFill>
              </a:defRPr>
            </a:pPr>
            <a:endParaRPr sz="1238"/>
          </a:p>
        </p:txBody>
      </p:sp>
      <p:sp>
        <p:nvSpPr>
          <p:cNvPr id="17" name="Shape 1016"/>
          <p:cNvSpPr/>
          <p:nvPr/>
        </p:nvSpPr>
        <p:spPr>
          <a:xfrm>
            <a:off x="6557406" y="4882022"/>
            <a:ext cx="1184604" cy="1184604"/>
          </a:xfrm>
          <a:prstGeom prst="ellipse">
            <a:avLst/>
          </a:prstGeom>
          <a:solidFill>
            <a:schemeClr val="bg1"/>
          </a:solidFill>
          <a:ln w="12700">
            <a:solidFill>
              <a:srgbClr val="B9C800"/>
            </a:solidFill>
            <a:miter lim="400000"/>
          </a:ln>
        </p:spPr>
        <p:txBody>
          <a:bodyPr lIns="0" tIns="0" rIns="0" bIns="0"/>
          <a:lstStyle/>
          <a:p>
            <a:pPr>
              <a:defRPr sz="2200">
                <a:solidFill>
                  <a:srgbClr val="FFFFFF"/>
                </a:solidFill>
              </a:defRPr>
            </a:pPr>
            <a:endParaRPr sz="1238"/>
          </a:p>
        </p:txBody>
      </p:sp>
      <p:sp>
        <p:nvSpPr>
          <p:cNvPr id="18" name="Shape 1131"/>
          <p:cNvSpPr/>
          <p:nvPr/>
        </p:nvSpPr>
        <p:spPr>
          <a:xfrm>
            <a:off x="909928" y="105120"/>
            <a:ext cx="142839" cy="202155"/>
          </a:xfrm>
          <a:prstGeom prst="rect">
            <a:avLst/>
          </a:prstGeom>
          <a:ln w="3175">
            <a:miter lim="400000"/>
          </a:ln>
          <a:extLst>
            <a:ext uri="{C572A759-6A51-4108-AA02-DFA0A04FC94B}">
              <ma14:wrappingTextBoxFlag xmlns:ma14="http://schemas.microsoft.com/office/mac/drawingml/2011/main" xmlns="" val="1"/>
            </a:ext>
          </a:extLst>
        </p:spPr>
        <p:txBody>
          <a:bodyPr wrap="square" lIns="26789" tIns="26789" rIns="26789" bIns="26789">
            <a:spAutoFit/>
          </a:bodyPr>
          <a:lstStyle/>
          <a:p>
            <a:pPr algn="l" defTabSz="257175">
              <a:lnSpc>
                <a:spcPct val="90000"/>
              </a:lnSpc>
              <a:spcBef>
                <a:spcPts val="1406"/>
              </a:spcBef>
              <a:defRPr sz="1900" cap="all" spc="-38">
                <a:solidFill>
                  <a:srgbClr val="39291A"/>
                </a:solidFill>
                <a:latin typeface="Bankia Light"/>
                <a:ea typeface="Bankia Light"/>
                <a:cs typeface="Bankia Light"/>
                <a:sym typeface="Bankia Light"/>
              </a:defRPr>
            </a:pPr>
            <a:r>
              <a:rPr sz="1069" cap="none" dirty="0"/>
              <a:t>|</a:t>
            </a:r>
          </a:p>
        </p:txBody>
      </p:sp>
      <p:sp>
        <p:nvSpPr>
          <p:cNvPr id="19" name="Text Placeholder 23"/>
          <p:cNvSpPr>
            <a:spLocks noGrp="1"/>
          </p:cNvSpPr>
          <p:nvPr>
            <p:ph type="body" sz="quarter" idx="15" hasCustomPrompt="1"/>
          </p:nvPr>
        </p:nvSpPr>
        <p:spPr>
          <a:xfrm>
            <a:off x="207809" y="74073"/>
            <a:ext cx="728576" cy="271463"/>
          </a:xfrm>
        </p:spPr>
        <p:txBody>
          <a:bodyPr anchor="ctr">
            <a:normAutofit/>
          </a:bodyPr>
          <a:lstStyle>
            <a:lvl1pPr marL="0" indent="0" algn="r">
              <a:buNone/>
              <a:defRPr sz="1069" b="1">
                <a:solidFill>
                  <a:srgbClr val="B9C800"/>
                </a:solidFill>
              </a:defRPr>
            </a:lvl1pPr>
          </a:lstStyle>
          <a:p>
            <a:pPr lvl="0"/>
            <a:r>
              <a:rPr lang="es-ES_tradnl" dirty="0"/>
              <a:t>TEXTO</a:t>
            </a:r>
            <a:endParaRPr lang="en-US" dirty="0"/>
          </a:p>
        </p:txBody>
      </p:sp>
      <p:sp>
        <p:nvSpPr>
          <p:cNvPr id="20" name="Text Placeholder 23"/>
          <p:cNvSpPr>
            <a:spLocks noGrp="1"/>
          </p:cNvSpPr>
          <p:nvPr>
            <p:ph type="body" sz="quarter" idx="16" hasCustomPrompt="1"/>
          </p:nvPr>
        </p:nvSpPr>
        <p:spPr>
          <a:xfrm>
            <a:off x="973395" y="76970"/>
            <a:ext cx="8396695" cy="271463"/>
          </a:xfrm>
        </p:spPr>
        <p:txBody>
          <a:bodyPr anchor="ctr">
            <a:normAutofit/>
          </a:bodyPr>
          <a:lstStyle>
            <a:lvl1pPr marL="0" indent="0" algn="l">
              <a:buNone/>
              <a:defRPr sz="1069" b="0" i="0">
                <a:solidFill>
                  <a:schemeClr val="tx1"/>
                </a:solidFill>
                <a:latin typeface="Bankia Light"/>
                <a:cs typeface="Bankia Light"/>
              </a:defRPr>
            </a:lvl1pPr>
          </a:lstStyle>
          <a:p>
            <a:pPr lvl="0"/>
            <a:r>
              <a:rPr lang="es-ES_tradnl" dirty="0"/>
              <a:t>texto </a:t>
            </a:r>
            <a:endParaRPr lang="en-US" dirty="0"/>
          </a:p>
        </p:txBody>
      </p:sp>
      <p:sp>
        <p:nvSpPr>
          <p:cNvPr id="21" name="Text Placeholder 17"/>
          <p:cNvSpPr>
            <a:spLocks noGrp="1"/>
          </p:cNvSpPr>
          <p:nvPr>
            <p:ph type="body" sz="quarter" idx="11" hasCustomPrompt="1"/>
          </p:nvPr>
        </p:nvSpPr>
        <p:spPr>
          <a:xfrm>
            <a:off x="701591" y="719450"/>
            <a:ext cx="10622863" cy="659202"/>
          </a:xfrm>
        </p:spPr>
        <p:txBody>
          <a:bodyPr anchor="b">
            <a:normAutofit/>
          </a:bodyPr>
          <a:lstStyle>
            <a:lvl1pPr marL="0" indent="0">
              <a:buNone/>
              <a:defRPr sz="3038" b="0" i="0" u="none" baseline="0">
                <a:solidFill>
                  <a:srgbClr val="2B1F14"/>
                </a:solidFill>
                <a:latin typeface="Bankia Light"/>
                <a:cs typeface="Bankia Light"/>
              </a:defRPr>
            </a:lvl1pPr>
          </a:lstStyle>
          <a:p>
            <a:pPr lvl="0"/>
            <a:r>
              <a:rPr lang="en-US" dirty="0" err="1"/>
              <a:t>Título</a:t>
            </a:r>
            <a:r>
              <a:rPr lang="en-US" dirty="0"/>
              <a:t> de la </a:t>
            </a:r>
            <a:r>
              <a:rPr lang="en-US" dirty="0" err="1"/>
              <a:t>diapositiva</a:t>
            </a:r>
            <a:endParaRPr lang="en-US" dirty="0"/>
          </a:p>
        </p:txBody>
      </p:sp>
      <p:sp>
        <p:nvSpPr>
          <p:cNvPr id="22" name="Text Placeholder 20"/>
          <p:cNvSpPr>
            <a:spLocks noGrp="1"/>
          </p:cNvSpPr>
          <p:nvPr>
            <p:ph type="body" sz="quarter" idx="34" hasCustomPrompt="1"/>
          </p:nvPr>
        </p:nvSpPr>
        <p:spPr>
          <a:xfrm>
            <a:off x="3493205" y="1712245"/>
            <a:ext cx="1871472" cy="627566"/>
          </a:xfrm>
        </p:spPr>
        <p:txBody>
          <a:bodyPr anchor="ctr">
            <a:noAutofit/>
          </a:bodyPr>
          <a:lstStyle>
            <a:lvl1pPr marL="0" indent="0" algn="l">
              <a:buNone/>
              <a:defRPr sz="3206" b="1" i="0" baseline="0">
                <a:latin typeface="Bankia"/>
                <a:cs typeface="Bankia"/>
              </a:defRPr>
            </a:lvl1pPr>
          </a:lstStyle>
          <a:p>
            <a:pPr lvl="0"/>
            <a:r>
              <a:rPr lang="en-US" dirty="0"/>
              <a:t>% </a:t>
            </a:r>
          </a:p>
        </p:txBody>
      </p:sp>
      <p:sp>
        <p:nvSpPr>
          <p:cNvPr id="23" name="Text Placeholder 20"/>
          <p:cNvSpPr>
            <a:spLocks noGrp="1"/>
          </p:cNvSpPr>
          <p:nvPr>
            <p:ph type="body" sz="quarter" idx="35" hasCustomPrompt="1"/>
          </p:nvPr>
        </p:nvSpPr>
        <p:spPr>
          <a:xfrm>
            <a:off x="3493205" y="2342371"/>
            <a:ext cx="1871472" cy="500318"/>
          </a:xfrm>
        </p:spPr>
        <p:txBody>
          <a:bodyPr anchor="ctr">
            <a:noAutofit/>
          </a:bodyPr>
          <a:lstStyle>
            <a:lvl1pPr marL="0" indent="0">
              <a:buNone/>
              <a:defRPr sz="1069" b="0" i="0" baseline="0">
                <a:latin typeface="Bankia"/>
                <a:cs typeface="Bankia Medium"/>
              </a:defRPr>
            </a:lvl1pPr>
          </a:lstStyle>
          <a:p>
            <a:pPr lvl="0"/>
            <a:r>
              <a:rPr lang="en-US" dirty="0" err="1"/>
              <a:t>Texto</a:t>
            </a:r>
            <a:r>
              <a:rPr lang="en-US" dirty="0"/>
              <a:t> </a:t>
            </a:r>
          </a:p>
        </p:txBody>
      </p:sp>
      <p:sp>
        <p:nvSpPr>
          <p:cNvPr id="24" name="Text Placeholder 20"/>
          <p:cNvSpPr>
            <a:spLocks noGrp="1"/>
          </p:cNvSpPr>
          <p:nvPr>
            <p:ph type="body" sz="quarter" idx="36" hasCustomPrompt="1"/>
          </p:nvPr>
        </p:nvSpPr>
        <p:spPr>
          <a:xfrm>
            <a:off x="3493205" y="3281371"/>
            <a:ext cx="1871472" cy="627566"/>
          </a:xfrm>
        </p:spPr>
        <p:txBody>
          <a:bodyPr anchor="ctr">
            <a:noAutofit/>
          </a:bodyPr>
          <a:lstStyle>
            <a:lvl1pPr marL="0" indent="0" algn="l">
              <a:buNone/>
              <a:defRPr sz="3206" b="1" i="0" baseline="0">
                <a:latin typeface="Bankia"/>
                <a:cs typeface="Bankia"/>
              </a:defRPr>
            </a:lvl1pPr>
          </a:lstStyle>
          <a:p>
            <a:pPr lvl="0"/>
            <a:r>
              <a:rPr lang="en-US" dirty="0"/>
              <a:t>% </a:t>
            </a:r>
          </a:p>
        </p:txBody>
      </p:sp>
      <p:sp>
        <p:nvSpPr>
          <p:cNvPr id="25" name="Text Placeholder 20"/>
          <p:cNvSpPr>
            <a:spLocks noGrp="1"/>
          </p:cNvSpPr>
          <p:nvPr>
            <p:ph type="body" sz="quarter" idx="37" hasCustomPrompt="1"/>
          </p:nvPr>
        </p:nvSpPr>
        <p:spPr>
          <a:xfrm>
            <a:off x="3493205" y="3911497"/>
            <a:ext cx="1871472" cy="500318"/>
          </a:xfrm>
        </p:spPr>
        <p:txBody>
          <a:bodyPr anchor="ctr">
            <a:noAutofit/>
          </a:bodyPr>
          <a:lstStyle>
            <a:lvl1pPr marL="0" indent="0">
              <a:buNone/>
              <a:defRPr sz="1069" b="0" i="0" baseline="0">
                <a:latin typeface="Bankia"/>
                <a:cs typeface="Bankia Medium"/>
              </a:defRPr>
            </a:lvl1pPr>
          </a:lstStyle>
          <a:p>
            <a:pPr lvl="0"/>
            <a:r>
              <a:rPr lang="en-US" dirty="0" err="1"/>
              <a:t>Texto</a:t>
            </a:r>
            <a:r>
              <a:rPr lang="en-US" dirty="0"/>
              <a:t> </a:t>
            </a:r>
          </a:p>
        </p:txBody>
      </p:sp>
      <p:sp>
        <p:nvSpPr>
          <p:cNvPr id="26" name="Text Placeholder 20"/>
          <p:cNvSpPr>
            <a:spLocks noGrp="1"/>
          </p:cNvSpPr>
          <p:nvPr>
            <p:ph type="body" sz="quarter" idx="38" hasCustomPrompt="1"/>
          </p:nvPr>
        </p:nvSpPr>
        <p:spPr>
          <a:xfrm>
            <a:off x="3492891" y="4848988"/>
            <a:ext cx="1871472" cy="627566"/>
          </a:xfrm>
        </p:spPr>
        <p:txBody>
          <a:bodyPr anchor="ctr">
            <a:noAutofit/>
          </a:bodyPr>
          <a:lstStyle>
            <a:lvl1pPr marL="0" indent="0" algn="l">
              <a:buNone/>
              <a:defRPr sz="3206" b="1" i="0" baseline="0">
                <a:latin typeface="Bankia"/>
                <a:cs typeface="Bankia"/>
              </a:defRPr>
            </a:lvl1pPr>
          </a:lstStyle>
          <a:p>
            <a:pPr lvl="0"/>
            <a:r>
              <a:rPr lang="en-US" dirty="0"/>
              <a:t>% </a:t>
            </a:r>
          </a:p>
        </p:txBody>
      </p:sp>
      <p:sp>
        <p:nvSpPr>
          <p:cNvPr id="27" name="Text Placeholder 20"/>
          <p:cNvSpPr>
            <a:spLocks noGrp="1"/>
          </p:cNvSpPr>
          <p:nvPr>
            <p:ph type="body" sz="quarter" idx="39" hasCustomPrompt="1"/>
          </p:nvPr>
        </p:nvSpPr>
        <p:spPr>
          <a:xfrm>
            <a:off x="3492891" y="5479115"/>
            <a:ext cx="1871472" cy="500318"/>
          </a:xfrm>
        </p:spPr>
        <p:txBody>
          <a:bodyPr anchor="ctr">
            <a:noAutofit/>
          </a:bodyPr>
          <a:lstStyle>
            <a:lvl1pPr marL="0" indent="0">
              <a:buNone/>
              <a:defRPr sz="1069" b="0" i="0" baseline="0">
                <a:latin typeface="Bankia"/>
                <a:cs typeface="Bankia Medium"/>
              </a:defRPr>
            </a:lvl1pPr>
          </a:lstStyle>
          <a:p>
            <a:pPr lvl="0"/>
            <a:r>
              <a:rPr lang="en-US" dirty="0" err="1"/>
              <a:t>Texto</a:t>
            </a:r>
            <a:r>
              <a:rPr lang="en-US" dirty="0"/>
              <a:t> </a:t>
            </a:r>
          </a:p>
        </p:txBody>
      </p:sp>
      <p:sp>
        <p:nvSpPr>
          <p:cNvPr id="28" name="Text Placeholder 20"/>
          <p:cNvSpPr>
            <a:spLocks noGrp="1"/>
          </p:cNvSpPr>
          <p:nvPr>
            <p:ph type="body" sz="quarter" idx="40" hasCustomPrompt="1"/>
          </p:nvPr>
        </p:nvSpPr>
        <p:spPr>
          <a:xfrm>
            <a:off x="7935299" y="1712245"/>
            <a:ext cx="1871472" cy="627566"/>
          </a:xfrm>
        </p:spPr>
        <p:txBody>
          <a:bodyPr anchor="ctr">
            <a:noAutofit/>
          </a:bodyPr>
          <a:lstStyle>
            <a:lvl1pPr marL="0" indent="0" algn="l">
              <a:buNone/>
              <a:defRPr sz="3206" b="1" i="0" baseline="0">
                <a:latin typeface="Bankia"/>
                <a:cs typeface="Bankia"/>
              </a:defRPr>
            </a:lvl1pPr>
          </a:lstStyle>
          <a:p>
            <a:pPr lvl="0"/>
            <a:r>
              <a:rPr lang="en-US" dirty="0"/>
              <a:t>% </a:t>
            </a:r>
          </a:p>
        </p:txBody>
      </p:sp>
      <p:sp>
        <p:nvSpPr>
          <p:cNvPr id="29" name="Text Placeholder 20"/>
          <p:cNvSpPr>
            <a:spLocks noGrp="1"/>
          </p:cNvSpPr>
          <p:nvPr>
            <p:ph type="body" sz="quarter" idx="41" hasCustomPrompt="1"/>
          </p:nvPr>
        </p:nvSpPr>
        <p:spPr>
          <a:xfrm>
            <a:off x="7935299" y="2342371"/>
            <a:ext cx="1871472" cy="500318"/>
          </a:xfrm>
        </p:spPr>
        <p:txBody>
          <a:bodyPr anchor="ctr">
            <a:noAutofit/>
          </a:bodyPr>
          <a:lstStyle>
            <a:lvl1pPr marL="0" indent="0">
              <a:buNone/>
              <a:defRPr sz="1069" b="0" i="0" baseline="0">
                <a:latin typeface="Bankia"/>
                <a:cs typeface="Bankia Medium"/>
              </a:defRPr>
            </a:lvl1pPr>
          </a:lstStyle>
          <a:p>
            <a:pPr lvl="0"/>
            <a:r>
              <a:rPr lang="en-US" dirty="0" err="1"/>
              <a:t>Texto</a:t>
            </a:r>
            <a:r>
              <a:rPr lang="en-US" dirty="0"/>
              <a:t> </a:t>
            </a:r>
          </a:p>
        </p:txBody>
      </p:sp>
      <p:sp>
        <p:nvSpPr>
          <p:cNvPr id="30" name="Text Placeholder 20"/>
          <p:cNvSpPr>
            <a:spLocks noGrp="1"/>
          </p:cNvSpPr>
          <p:nvPr>
            <p:ph type="body" sz="quarter" idx="42" hasCustomPrompt="1"/>
          </p:nvPr>
        </p:nvSpPr>
        <p:spPr>
          <a:xfrm>
            <a:off x="7935299" y="3281371"/>
            <a:ext cx="1871472" cy="627566"/>
          </a:xfrm>
        </p:spPr>
        <p:txBody>
          <a:bodyPr anchor="ctr">
            <a:noAutofit/>
          </a:bodyPr>
          <a:lstStyle>
            <a:lvl1pPr marL="0" indent="0" algn="l">
              <a:buNone/>
              <a:defRPr sz="3206" b="1" i="0" baseline="0">
                <a:latin typeface="Bankia"/>
                <a:cs typeface="Bankia"/>
              </a:defRPr>
            </a:lvl1pPr>
          </a:lstStyle>
          <a:p>
            <a:pPr lvl="0"/>
            <a:r>
              <a:rPr lang="en-US" dirty="0"/>
              <a:t>% </a:t>
            </a:r>
          </a:p>
        </p:txBody>
      </p:sp>
      <p:sp>
        <p:nvSpPr>
          <p:cNvPr id="31" name="Text Placeholder 20"/>
          <p:cNvSpPr>
            <a:spLocks noGrp="1"/>
          </p:cNvSpPr>
          <p:nvPr>
            <p:ph type="body" sz="quarter" idx="43" hasCustomPrompt="1"/>
          </p:nvPr>
        </p:nvSpPr>
        <p:spPr>
          <a:xfrm>
            <a:off x="7935299" y="3911497"/>
            <a:ext cx="1871472" cy="500318"/>
          </a:xfrm>
        </p:spPr>
        <p:txBody>
          <a:bodyPr anchor="ctr">
            <a:noAutofit/>
          </a:bodyPr>
          <a:lstStyle>
            <a:lvl1pPr marL="0" indent="0">
              <a:buNone/>
              <a:defRPr sz="1069" b="0" i="0" baseline="0">
                <a:latin typeface="Bankia"/>
                <a:cs typeface="Bankia Medium"/>
              </a:defRPr>
            </a:lvl1pPr>
          </a:lstStyle>
          <a:p>
            <a:pPr lvl="0"/>
            <a:r>
              <a:rPr lang="en-US" dirty="0" err="1"/>
              <a:t>Texto</a:t>
            </a:r>
            <a:r>
              <a:rPr lang="en-US" dirty="0"/>
              <a:t> </a:t>
            </a:r>
          </a:p>
        </p:txBody>
      </p:sp>
      <p:sp>
        <p:nvSpPr>
          <p:cNvPr id="32" name="Text Placeholder 20"/>
          <p:cNvSpPr>
            <a:spLocks noGrp="1"/>
          </p:cNvSpPr>
          <p:nvPr>
            <p:ph type="body" sz="quarter" idx="44" hasCustomPrompt="1"/>
          </p:nvPr>
        </p:nvSpPr>
        <p:spPr>
          <a:xfrm>
            <a:off x="7934985" y="4848988"/>
            <a:ext cx="1871472" cy="627566"/>
          </a:xfrm>
        </p:spPr>
        <p:txBody>
          <a:bodyPr anchor="ctr">
            <a:noAutofit/>
          </a:bodyPr>
          <a:lstStyle>
            <a:lvl1pPr marL="0" indent="0" algn="l">
              <a:buNone/>
              <a:defRPr sz="3206" b="1" i="0" baseline="0">
                <a:latin typeface="Bankia"/>
                <a:cs typeface="Bankia"/>
              </a:defRPr>
            </a:lvl1pPr>
          </a:lstStyle>
          <a:p>
            <a:pPr lvl="0"/>
            <a:r>
              <a:rPr lang="en-US" dirty="0"/>
              <a:t>% </a:t>
            </a:r>
          </a:p>
        </p:txBody>
      </p:sp>
      <p:sp>
        <p:nvSpPr>
          <p:cNvPr id="33" name="Text Placeholder 20"/>
          <p:cNvSpPr>
            <a:spLocks noGrp="1"/>
          </p:cNvSpPr>
          <p:nvPr>
            <p:ph type="body" sz="quarter" idx="45" hasCustomPrompt="1"/>
          </p:nvPr>
        </p:nvSpPr>
        <p:spPr>
          <a:xfrm>
            <a:off x="7934985" y="5479115"/>
            <a:ext cx="1871472" cy="500318"/>
          </a:xfrm>
        </p:spPr>
        <p:txBody>
          <a:bodyPr anchor="ctr">
            <a:noAutofit/>
          </a:bodyPr>
          <a:lstStyle>
            <a:lvl1pPr marL="0" indent="0">
              <a:buNone/>
              <a:defRPr sz="1069" b="0" i="0" baseline="0">
                <a:latin typeface="Bankia"/>
                <a:cs typeface="Bankia Medium"/>
              </a:defRPr>
            </a:lvl1pPr>
          </a:lstStyle>
          <a:p>
            <a:pPr lvl="0"/>
            <a:r>
              <a:rPr lang="en-US" dirty="0" err="1"/>
              <a:t>Texto</a:t>
            </a:r>
            <a:r>
              <a:rPr lang="en-US" dirty="0"/>
              <a:t> </a:t>
            </a:r>
          </a:p>
        </p:txBody>
      </p:sp>
      <p:sp>
        <p:nvSpPr>
          <p:cNvPr id="34" name="Picture Placeholder 68"/>
          <p:cNvSpPr>
            <a:spLocks noGrp="1"/>
          </p:cNvSpPr>
          <p:nvPr>
            <p:ph type="pic" sz="quarter" idx="46" hasCustomPrompt="1"/>
          </p:nvPr>
        </p:nvSpPr>
        <p:spPr>
          <a:xfrm>
            <a:off x="2389200" y="2110058"/>
            <a:ext cx="607219" cy="497681"/>
          </a:xfrm>
        </p:spPr>
        <p:txBody>
          <a:bodyPr/>
          <a:lstStyle>
            <a:lvl1pPr marL="0" indent="0">
              <a:buNone/>
              <a:defRPr/>
            </a:lvl1pPr>
          </a:lstStyle>
          <a:p>
            <a:r>
              <a:rPr lang="en-US" dirty="0" err="1"/>
              <a:t>icono</a:t>
            </a:r>
            <a:endParaRPr lang="en-US" dirty="0"/>
          </a:p>
        </p:txBody>
      </p:sp>
      <p:sp>
        <p:nvSpPr>
          <p:cNvPr id="35" name="Picture Placeholder 68"/>
          <p:cNvSpPr>
            <a:spLocks noGrp="1"/>
          </p:cNvSpPr>
          <p:nvPr>
            <p:ph type="pic" sz="quarter" idx="47" hasCustomPrompt="1"/>
          </p:nvPr>
        </p:nvSpPr>
        <p:spPr>
          <a:xfrm>
            <a:off x="6846097" y="2110058"/>
            <a:ext cx="607219" cy="497681"/>
          </a:xfrm>
        </p:spPr>
        <p:txBody>
          <a:bodyPr/>
          <a:lstStyle>
            <a:lvl1pPr marL="0" indent="0">
              <a:buNone/>
              <a:defRPr/>
            </a:lvl1pPr>
          </a:lstStyle>
          <a:p>
            <a:r>
              <a:rPr lang="en-US" dirty="0" err="1"/>
              <a:t>icono</a:t>
            </a:r>
            <a:endParaRPr lang="en-US" dirty="0"/>
          </a:p>
        </p:txBody>
      </p:sp>
      <p:sp>
        <p:nvSpPr>
          <p:cNvPr id="36" name="Picture Placeholder 68"/>
          <p:cNvSpPr>
            <a:spLocks noGrp="1"/>
          </p:cNvSpPr>
          <p:nvPr>
            <p:ph type="pic" sz="quarter" idx="48" hasCustomPrompt="1"/>
          </p:nvPr>
        </p:nvSpPr>
        <p:spPr>
          <a:xfrm>
            <a:off x="2394597" y="3674016"/>
            <a:ext cx="607219" cy="497681"/>
          </a:xfrm>
        </p:spPr>
        <p:txBody>
          <a:bodyPr/>
          <a:lstStyle>
            <a:lvl1pPr marL="0" indent="0">
              <a:buNone/>
              <a:defRPr/>
            </a:lvl1pPr>
          </a:lstStyle>
          <a:p>
            <a:r>
              <a:rPr lang="en-US" dirty="0" err="1"/>
              <a:t>icono</a:t>
            </a:r>
            <a:endParaRPr lang="en-US" dirty="0"/>
          </a:p>
        </p:txBody>
      </p:sp>
      <p:sp>
        <p:nvSpPr>
          <p:cNvPr id="37" name="Picture Placeholder 68"/>
          <p:cNvSpPr>
            <a:spLocks noGrp="1"/>
          </p:cNvSpPr>
          <p:nvPr>
            <p:ph type="pic" sz="quarter" idx="49" hasCustomPrompt="1"/>
          </p:nvPr>
        </p:nvSpPr>
        <p:spPr>
          <a:xfrm>
            <a:off x="6851496" y="3674016"/>
            <a:ext cx="607219" cy="497681"/>
          </a:xfrm>
        </p:spPr>
        <p:txBody>
          <a:bodyPr/>
          <a:lstStyle>
            <a:lvl1pPr marL="0" indent="0">
              <a:buNone/>
              <a:defRPr/>
            </a:lvl1pPr>
          </a:lstStyle>
          <a:p>
            <a:r>
              <a:rPr lang="en-US" dirty="0" err="1"/>
              <a:t>icono</a:t>
            </a:r>
            <a:endParaRPr lang="en-US" dirty="0"/>
          </a:p>
        </p:txBody>
      </p:sp>
      <p:sp>
        <p:nvSpPr>
          <p:cNvPr id="38" name="Picture Placeholder 68"/>
          <p:cNvSpPr>
            <a:spLocks noGrp="1"/>
          </p:cNvSpPr>
          <p:nvPr>
            <p:ph type="pic" sz="quarter" idx="50" hasCustomPrompt="1"/>
          </p:nvPr>
        </p:nvSpPr>
        <p:spPr>
          <a:xfrm>
            <a:off x="2394597" y="5225485"/>
            <a:ext cx="607219" cy="497681"/>
          </a:xfrm>
        </p:spPr>
        <p:txBody>
          <a:bodyPr/>
          <a:lstStyle>
            <a:lvl1pPr marL="0" indent="0">
              <a:buNone/>
              <a:defRPr/>
            </a:lvl1pPr>
          </a:lstStyle>
          <a:p>
            <a:r>
              <a:rPr lang="en-US" dirty="0" err="1"/>
              <a:t>icono</a:t>
            </a:r>
            <a:endParaRPr lang="en-US" dirty="0"/>
          </a:p>
        </p:txBody>
      </p:sp>
      <p:sp>
        <p:nvSpPr>
          <p:cNvPr id="39" name="Picture Placeholder 68"/>
          <p:cNvSpPr>
            <a:spLocks noGrp="1"/>
          </p:cNvSpPr>
          <p:nvPr>
            <p:ph type="pic" sz="quarter" idx="51" hasCustomPrompt="1"/>
          </p:nvPr>
        </p:nvSpPr>
        <p:spPr>
          <a:xfrm>
            <a:off x="6851496" y="5225485"/>
            <a:ext cx="607219" cy="497681"/>
          </a:xfrm>
        </p:spPr>
        <p:txBody>
          <a:bodyPr/>
          <a:lstStyle>
            <a:lvl1pPr marL="0" indent="0">
              <a:buNone/>
              <a:defRPr/>
            </a:lvl1pPr>
          </a:lstStyle>
          <a:p>
            <a:r>
              <a:rPr lang="en-US" dirty="0" err="1"/>
              <a:t>icono</a:t>
            </a:r>
            <a:endParaRPr lang="en-US" dirty="0"/>
          </a:p>
        </p:txBody>
      </p:sp>
      <p:sp>
        <p:nvSpPr>
          <p:cNvPr id="40" name="Marcador de número de diapositiva 1"/>
          <p:cNvSpPr>
            <a:spLocks noGrp="1"/>
          </p:cNvSpPr>
          <p:nvPr>
            <p:ph type="sldNum" sz="quarter" idx="4"/>
          </p:nvPr>
        </p:nvSpPr>
        <p:spPr>
          <a:xfrm>
            <a:off x="300692" y="6421717"/>
            <a:ext cx="895657" cy="293780"/>
          </a:xfrm>
          <a:prstGeom prst="rect">
            <a:avLst/>
          </a:prstGeom>
        </p:spPr>
        <p:txBody>
          <a:bodyPr vert="horz" lIns="91440" tIns="45720" rIns="91440" bIns="45720" rtlCol="0" anchor="ctr"/>
          <a:lstStyle>
            <a:lvl1pPr algn="l">
              <a:defRPr sz="788">
                <a:solidFill>
                  <a:schemeClr val="tx1">
                    <a:tint val="75000"/>
                  </a:schemeClr>
                </a:solidFill>
                <a:latin typeface="Bankia" charset="0"/>
                <a:ea typeface="Bankia" charset="0"/>
                <a:cs typeface="Bankia" charset="0"/>
              </a:defRPr>
            </a:lvl1pPr>
          </a:lstStyle>
          <a:p>
            <a:fld id="{8255E72A-942D-124D-9A97-ACC2EF1A0F41}" type="slidenum">
              <a:rPr lang="es-ES_tradnl" smtClean="0"/>
              <a:pPr/>
              <a:t>‹Nº›</a:t>
            </a:fld>
            <a:endParaRPr lang="es-ES_tradnl"/>
          </a:p>
        </p:txBody>
      </p:sp>
    </p:spTree>
    <p:extLst>
      <p:ext uri="{BB962C8B-B14F-4D97-AF65-F5344CB8AC3E}">
        <p14:creationId xmlns:p14="http://schemas.microsoft.com/office/powerpoint/2010/main" val="40313462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3 espacios con porcentaje + texto">
    <p:spTree>
      <p:nvGrpSpPr>
        <p:cNvPr id="1" name=""/>
        <p:cNvGrpSpPr/>
        <p:nvPr/>
      </p:nvGrpSpPr>
      <p:grpSpPr>
        <a:xfrm>
          <a:off x="0" y="0"/>
          <a:ext cx="0" cy="0"/>
          <a:chOff x="0" y="0"/>
          <a:chExt cx="0" cy="0"/>
        </a:xfrm>
      </p:grpSpPr>
      <p:sp>
        <p:nvSpPr>
          <p:cNvPr id="25" name="Shape 1556"/>
          <p:cNvSpPr/>
          <p:nvPr/>
        </p:nvSpPr>
        <p:spPr>
          <a:xfrm>
            <a:off x="-22225" y="-28535"/>
            <a:ext cx="6676700" cy="6342776"/>
          </a:xfrm>
          <a:prstGeom prst="rect">
            <a:avLst/>
          </a:prstGeom>
          <a:solidFill>
            <a:srgbClr val="DCDEE0">
              <a:alpha val="11715"/>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5" name="Shape 1044"/>
          <p:cNvSpPr/>
          <p:nvPr/>
        </p:nvSpPr>
        <p:spPr>
          <a:xfrm>
            <a:off x="8503749" y="1428623"/>
            <a:ext cx="1810684" cy="1"/>
          </a:xfrm>
          <a:prstGeom prst="line">
            <a:avLst/>
          </a:prstGeom>
          <a:ln w="12700">
            <a:solidFill>
              <a:srgbClr val="B9C800"/>
            </a:solidFill>
            <a:prstDash val="sysDot"/>
            <a:miter lim="400000"/>
          </a:ln>
        </p:spPr>
        <p:txBody>
          <a:bodyPr lIns="26789" tIns="26789" rIns="26789" bIns="26789" anchor="ctr"/>
          <a:lstStyle/>
          <a:p>
            <a:pPr>
              <a:defRPr sz="2200"/>
            </a:pPr>
            <a:endParaRPr sz="1238"/>
          </a:p>
        </p:txBody>
      </p:sp>
      <p:sp>
        <p:nvSpPr>
          <p:cNvPr id="6" name="Shape 1047"/>
          <p:cNvSpPr/>
          <p:nvPr/>
        </p:nvSpPr>
        <p:spPr>
          <a:xfrm>
            <a:off x="8503749" y="3272086"/>
            <a:ext cx="1810684" cy="1"/>
          </a:xfrm>
          <a:prstGeom prst="line">
            <a:avLst/>
          </a:prstGeom>
          <a:ln w="12700">
            <a:solidFill>
              <a:srgbClr val="B9C800"/>
            </a:solidFill>
            <a:prstDash val="sysDot"/>
            <a:miter lim="400000"/>
          </a:ln>
        </p:spPr>
        <p:txBody>
          <a:bodyPr lIns="26789" tIns="26789" rIns="26789" bIns="26789" anchor="ctr"/>
          <a:lstStyle/>
          <a:p>
            <a:pPr>
              <a:defRPr sz="2200"/>
            </a:pPr>
            <a:endParaRPr sz="1238"/>
          </a:p>
        </p:txBody>
      </p:sp>
      <p:sp>
        <p:nvSpPr>
          <p:cNvPr id="7" name="Shape 1050"/>
          <p:cNvSpPr/>
          <p:nvPr/>
        </p:nvSpPr>
        <p:spPr>
          <a:xfrm>
            <a:off x="8503749" y="5115550"/>
            <a:ext cx="1810684" cy="1"/>
          </a:xfrm>
          <a:prstGeom prst="line">
            <a:avLst/>
          </a:prstGeom>
          <a:ln w="12700">
            <a:solidFill>
              <a:srgbClr val="B9C800"/>
            </a:solidFill>
            <a:prstDash val="sysDot"/>
            <a:miter lim="400000"/>
          </a:ln>
        </p:spPr>
        <p:txBody>
          <a:bodyPr lIns="26789" tIns="26789" rIns="26789" bIns="26789" anchor="ctr"/>
          <a:lstStyle/>
          <a:p>
            <a:pPr>
              <a:defRPr sz="2200"/>
            </a:pPr>
            <a:endParaRPr sz="1238"/>
          </a:p>
        </p:txBody>
      </p:sp>
      <p:sp>
        <p:nvSpPr>
          <p:cNvPr id="8" name="Shape 1051"/>
          <p:cNvSpPr/>
          <p:nvPr/>
        </p:nvSpPr>
        <p:spPr>
          <a:xfrm>
            <a:off x="7608202" y="839367"/>
            <a:ext cx="1178511" cy="1178512"/>
          </a:xfrm>
          <a:prstGeom prst="ellipse">
            <a:avLst/>
          </a:prstGeom>
          <a:solidFill>
            <a:srgbClr val="B9C800"/>
          </a:solidFill>
          <a:ln w="12700">
            <a:solidFill>
              <a:srgbClr val="B9C628"/>
            </a:solidFill>
            <a:miter lim="400000"/>
          </a:ln>
        </p:spPr>
        <p:txBody>
          <a:bodyPr lIns="0" tIns="0" rIns="0" bIns="0"/>
          <a:lstStyle/>
          <a:p>
            <a:pPr>
              <a:defRPr sz="2200">
                <a:solidFill>
                  <a:srgbClr val="FFFFFF"/>
                </a:solidFill>
              </a:defRPr>
            </a:pPr>
            <a:endParaRPr sz="1238"/>
          </a:p>
        </p:txBody>
      </p:sp>
      <p:sp>
        <p:nvSpPr>
          <p:cNvPr id="9" name="Shape 1053"/>
          <p:cNvSpPr/>
          <p:nvPr/>
        </p:nvSpPr>
        <p:spPr>
          <a:xfrm>
            <a:off x="7608896" y="2683525"/>
            <a:ext cx="1177123" cy="1177122"/>
          </a:xfrm>
          <a:prstGeom prst="ellipse">
            <a:avLst/>
          </a:prstGeom>
          <a:solidFill>
            <a:srgbClr val="B9C800"/>
          </a:solidFill>
          <a:ln w="12700">
            <a:solidFill>
              <a:srgbClr val="B9C628"/>
            </a:solidFill>
            <a:miter lim="400000"/>
          </a:ln>
        </p:spPr>
        <p:txBody>
          <a:bodyPr lIns="0" tIns="0" rIns="0" bIns="0"/>
          <a:lstStyle/>
          <a:p>
            <a:pPr>
              <a:defRPr sz="2200">
                <a:solidFill>
                  <a:srgbClr val="FFFFFF"/>
                </a:solidFill>
              </a:defRPr>
            </a:pPr>
            <a:endParaRPr sz="1238"/>
          </a:p>
        </p:txBody>
      </p:sp>
      <p:sp>
        <p:nvSpPr>
          <p:cNvPr id="10" name="Shape 1055"/>
          <p:cNvSpPr/>
          <p:nvPr/>
        </p:nvSpPr>
        <p:spPr>
          <a:xfrm>
            <a:off x="7605155" y="4523248"/>
            <a:ext cx="1184604" cy="1184604"/>
          </a:xfrm>
          <a:prstGeom prst="ellipse">
            <a:avLst/>
          </a:prstGeom>
          <a:solidFill>
            <a:srgbClr val="B9C800"/>
          </a:solidFill>
          <a:ln w="12700">
            <a:solidFill>
              <a:srgbClr val="B9C628"/>
            </a:solidFill>
            <a:miter lim="400000"/>
          </a:ln>
        </p:spPr>
        <p:txBody>
          <a:bodyPr lIns="0" tIns="0" rIns="0" bIns="0"/>
          <a:lstStyle/>
          <a:p>
            <a:pPr>
              <a:defRPr sz="2200">
                <a:solidFill>
                  <a:srgbClr val="FFFFFF"/>
                </a:solidFill>
              </a:defRPr>
            </a:pPr>
            <a:endParaRPr sz="1238"/>
          </a:p>
        </p:txBody>
      </p:sp>
      <p:sp>
        <p:nvSpPr>
          <p:cNvPr id="11" name="Shape 1131"/>
          <p:cNvSpPr/>
          <p:nvPr/>
        </p:nvSpPr>
        <p:spPr>
          <a:xfrm>
            <a:off x="909928" y="105120"/>
            <a:ext cx="142839" cy="202155"/>
          </a:xfrm>
          <a:prstGeom prst="rect">
            <a:avLst/>
          </a:prstGeom>
          <a:ln w="3175">
            <a:miter lim="400000"/>
          </a:ln>
          <a:extLst>
            <a:ext uri="{C572A759-6A51-4108-AA02-DFA0A04FC94B}">
              <ma14:wrappingTextBoxFlag xmlns:ma14="http://schemas.microsoft.com/office/mac/drawingml/2011/main" xmlns="" val="1"/>
            </a:ext>
          </a:extLst>
        </p:spPr>
        <p:txBody>
          <a:bodyPr wrap="square" lIns="26789" tIns="26789" rIns="26789" bIns="26789">
            <a:spAutoFit/>
          </a:bodyPr>
          <a:lstStyle/>
          <a:p>
            <a:pPr algn="l" defTabSz="257175">
              <a:lnSpc>
                <a:spcPct val="90000"/>
              </a:lnSpc>
              <a:spcBef>
                <a:spcPts val="1406"/>
              </a:spcBef>
              <a:defRPr sz="1900" cap="all" spc="-38">
                <a:solidFill>
                  <a:srgbClr val="39291A"/>
                </a:solidFill>
                <a:latin typeface="Bankia Light"/>
                <a:ea typeface="Bankia Light"/>
                <a:cs typeface="Bankia Light"/>
                <a:sym typeface="Bankia Light"/>
              </a:defRPr>
            </a:pPr>
            <a:r>
              <a:rPr sz="1069" cap="none" dirty="0"/>
              <a:t>|</a:t>
            </a:r>
          </a:p>
        </p:txBody>
      </p:sp>
      <p:sp>
        <p:nvSpPr>
          <p:cNvPr id="12" name="Text Placeholder 23"/>
          <p:cNvSpPr>
            <a:spLocks noGrp="1"/>
          </p:cNvSpPr>
          <p:nvPr>
            <p:ph type="body" sz="quarter" idx="15" hasCustomPrompt="1"/>
          </p:nvPr>
        </p:nvSpPr>
        <p:spPr>
          <a:xfrm>
            <a:off x="207809" y="74073"/>
            <a:ext cx="728576" cy="271463"/>
          </a:xfrm>
        </p:spPr>
        <p:txBody>
          <a:bodyPr anchor="ctr">
            <a:normAutofit/>
          </a:bodyPr>
          <a:lstStyle>
            <a:lvl1pPr marL="0" indent="0" algn="r">
              <a:buNone/>
              <a:defRPr sz="1069" b="1">
                <a:solidFill>
                  <a:srgbClr val="B9C800"/>
                </a:solidFill>
              </a:defRPr>
            </a:lvl1pPr>
          </a:lstStyle>
          <a:p>
            <a:pPr lvl="0"/>
            <a:r>
              <a:rPr lang="es-ES_tradnl" dirty="0"/>
              <a:t>TEXTO</a:t>
            </a:r>
            <a:endParaRPr lang="en-US" dirty="0"/>
          </a:p>
        </p:txBody>
      </p:sp>
      <p:sp>
        <p:nvSpPr>
          <p:cNvPr id="13" name="Text Placeholder 23"/>
          <p:cNvSpPr>
            <a:spLocks noGrp="1"/>
          </p:cNvSpPr>
          <p:nvPr>
            <p:ph type="body" sz="quarter" idx="16" hasCustomPrompt="1"/>
          </p:nvPr>
        </p:nvSpPr>
        <p:spPr>
          <a:xfrm>
            <a:off x="973395" y="76970"/>
            <a:ext cx="8396695" cy="271463"/>
          </a:xfrm>
        </p:spPr>
        <p:txBody>
          <a:bodyPr anchor="ctr">
            <a:normAutofit/>
          </a:bodyPr>
          <a:lstStyle>
            <a:lvl1pPr marL="0" indent="0" algn="l">
              <a:buNone/>
              <a:defRPr sz="1069" b="0" i="0">
                <a:solidFill>
                  <a:schemeClr val="tx1"/>
                </a:solidFill>
                <a:latin typeface="Bankia Light"/>
                <a:cs typeface="Bankia Light"/>
              </a:defRPr>
            </a:lvl1pPr>
          </a:lstStyle>
          <a:p>
            <a:pPr lvl="0"/>
            <a:r>
              <a:rPr lang="es-ES_tradnl" dirty="0"/>
              <a:t>texto </a:t>
            </a:r>
            <a:endParaRPr lang="en-US" dirty="0"/>
          </a:p>
        </p:txBody>
      </p:sp>
      <p:sp>
        <p:nvSpPr>
          <p:cNvPr id="16" name="Text Placeholder 20"/>
          <p:cNvSpPr>
            <a:spLocks noGrp="1"/>
          </p:cNvSpPr>
          <p:nvPr>
            <p:ph type="body" sz="quarter" idx="34" hasCustomPrompt="1"/>
          </p:nvPr>
        </p:nvSpPr>
        <p:spPr>
          <a:xfrm>
            <a:off x="9013028" y="797089"/>
            <a:ext cx="1871472" cy="627566"/>
          </a:xfrm>
        </p:spPr>
        <p:txBody>
          <a:bodyPr anchor="ctr">
            <a:noAutofit/>
          </a:bodyPr>
          <a:lstStyle>
            <a:lvl1pPr marL="0" indent="0" algn="l">
              <a:buNone/>
              <a:defRPr sz="3206" b="1" i="0" baseline="0">
                <a:latin typeface="Bankia"/>
                <a:cs typeface="Bankia"/>
              </a:defRPr>
            </a:lvl1pPr>
          </a:lstStyle>
          <a:p>
            <a:pPr lvl="0"/>
            <a:r>
              <a:rPr lang="en-US" dirty="0"/>
              <a:t>% </a:t>
            </a:r>
          </a:p>
        </p:txBody>
      </p:sp>
      <p:sp>
        <p:nvSpPr>
          <p:cNvPr id="17" name="Text Placeholder 20"/>
          <p:cNvSpPr>
            <a:spLocks noGrp="1"/>
          </p:cNvSpPr>
          <p:nvPr>
            <p:ph type="body" sz="quarter" idx="35" hasCustomPrompt="1"/>
          </p:nvPr>
        </p:nvSpPr>
        <p:spPr>
          <a:xfrm>
            <a:off x="9013028" y="1427215"/>
            <a:ext cx="1871472" cy="500318"/>
          </a:xfrm>
        </p:spPr>
        <p:txBody>
          <a:bodyPr anchor="ctr">
            <a:noAutofit/>
          </a:bodyPr>
          <a:lstStyle>
            <a:lvl1pPr marL="0" indent="0">
              <a:buNone/>
              <a:defRPr sz="1069" b="0" i="0" baseline="0">
                <a:latin typeface="Bankia"/>
                <a:cs typeface="Bankia Medium"/>
              </a:defRPr>
            </a:lvl1pPr>
          </a:lstStyle>
          <a:p>
            <a:pPr lvl="0"/>
            <a:r>
              <a:rPr lang="en-US" dirty="0" err="1"/>
              <a:t>Texto</a:t>
            </a:r>
            <a:r>
              <a:rPr lang="en-US" dirty="0"/>
              <a:t> </a:t>
            </a:r>
          </a:p>
        </p:txBody>
      </p:sp>
      <p:sp>
        <p:nvSpPr>
          <p:cNvPr id="18" name="Picture Placeholder 68"/>
          <p:cNvSpPr>
            <a:spLocks noGrp="1"/>
          </p:cNvSpPr>
          <p:nvPr>
            <p:ph type="pic" sz="quarter" idx="46" hasCustomPrompt="1"/>
          </p:nvPr>
        </p:nvSpPr>
        <p:spPr>
          <a:xfrm>
            <a:off x="7893848" y="1179783"/>
            <a:ext cx="607219" cy="497681"/>
          </a:xfrm>
        </p:spPr>
        <p:txBody>
          <a:bodyPr/>
          <a:lstStyle>
            <a:lvl1pPr marL="0" indent="0">
              <a:buNone/>
              <a:defRPr/>
            </a:lvl1pPr>
          </a:lstStyle>
          <a:p>
            <a:r>
              <a:rPr lang="en-US" dirty="0" err="1"/>
              <a:t>icono</a:t>
            </a:r>
            <a:endParaRPr lang="en-US" dirty="0"/>
          </a:p>
        </p:txBody>
      </p:sp>
      <p:sp>
        <p:nvSpPr>
          <p:cNvPr id="19" name="Text Placeholder 20"/>
          <p:cNvSpPr>
            <a:spLocks noGrp="1"/>
          </p:cNvSpPr>
          <p:nvPr>
            <p:ph type="body" sz="quarter" idx="47" hasCustomPrompt="1"/>
          </p:nvPr>
        </p:nvSpPr>
        <p:spPr>
          <a:xfrm>
            <a:off x="9013028" y="2644520"/>
            <a:ext cx="1871472" cy="627566"/>
          </a:xfrm>
        </p:spPr>
        <p:txBody>
          <a:bodyPr anchor="ctr">
            <a:noAutofit/>
          </a:bodyPr>
          <a:lstStyle>
            <a:lvl1pPr marL="0" indent="0" algn="l">
              <a:buNone/>
              <a:defRPr sz="3206" b="1" i="0" baseline="0">
                <a:latin typeface="Bankia"/>
                <a:cs typeface="Bankia"/>
              </a:defRPr>
            </a:lvl1pPr>
          </a:lstStyle>
          <a:p>
            <a:pPr lvl="0"/>
            <a:r>
              <a:rPr lang="en-US" dirty="0"/>
              <a:t>% </a:t>
            </a:r>
          </a:p>
        </p:txBody>
      </p:sp>
      <p:sp>
        <p:nvSpPr>
          <p:cNvPr id="20" name="Text Placeholder 20"/>
          <p:cNvSpPr>
            <a:spLocks noGrp="1"/>
          </p:cNvSpPr>
          <p:nvPr>
            <p:ph type="body" sz="quarter" idx="48" hasCustomPrompt="1"/>
          </p:nvPr>
        </p:nvSpPr>
        <p:spPr>
          <a:xfrm>
            <a:off x="9013028" y="3274647"/>
            <a:ext cx="1871472" cy="500318"/>
          </a:xfrm>
        </p:spPr>
        <p:txBody>
          <a:bodyPr anchor="ctr">
            <a:noAutofit/>
          </a:bodyPr>
          <a:lstStyle>
            <a:lvl1pPr marL="0" indent="0">
              <a:buNone/>
              <a:defRPr sz="1069" b="0" i="0" baseline="0">
                <a:latin typeface="Bankia"/>
                <a:cs typeface="Bankia Medium"/>
              </a:defRPr>
            </a:lvl1pPr>
          </a:lstStyle>
          <a:p>
            <a:pPr lvl="0"/>
            <a:r>
              <a:rPr lang="en-US" dirty="0" err="1"/>
              <a:t>Texto</a:t>
            </a:r>
            <a:r>
              <a:rPr lang="en-US" dirty="0"/>
              <a:t> </a:t>
            </a:r>
          </a:p>
        </p:txBody>
      </p:sp>
      <p:sp>
        <p:nvSpPr>
          <p:cNvPr id="21" name="Picture Placeholder 68"/>
          <p:cNvSpPr>
            <a:spLocks noGrp="1"/>
          </p:cNvSpPr>
          <p:nvPr>
            <p:ph type="pic" sz="quarter" idx="49" hasCustomPrompt="1"/>
          </p:nvPr>
        </p:nvSpPr>
        <p:spPr>
          <a:xfrm>
            <a:off x="7893848" y="3027215"/>
            <a:ext cx="607219" cy="497681"/>
          </a:xfrm>
        </p:spPr>
        <p:txBody>
          <a:bodyPr/>
          <a:lstStyle>
            <a:lvl1pPr marL="0" indent="0">
              <a:buNone/>
              <a:defRPr/>
            </a:lvl1pPr>
          </a:lstStyle>
          <a:p>
            <a:r>
              <a:rPr lang="en-US" dirty="0" err="1"/>
              <a:t>icono</a:t>
            </a:r>
            <a:endParaRPr lang="en-US" dirty="0"/>
          </a:p>
        </p:txBody>
      </p:sp>
      <p:sp>
        <p:nvSpPr>
          <p:cNvPr id="22" name="Text Placeholder 20"/>
          <p:cNvSpPr>
            <a:spLocks noGrp="1"/>
          </p:cNvSpPr>
          <p:nvPr>
            <p:ph type="body" sz="quarter" idx="50" hasCustomPrompt="1"/>
          </p:nvPr>
        </p:nvSpPr>
        <p:spPr>
          <a:xfrm>
            <a:off x="9013028" y="4487983"/>
            <a:ext cx="1871472" cy="627566"/>
          </a:xfrm>
        </p:spPr>
        <p:txBody>
          <a:bodyPr anchor="ctr">
            <a:noAutofit/>
          </a:bodyPr>
          <a:lstStyle>
            <a:lvl1pPr marL="0" indent="0" algn="l">
              <a:buNone/>
              <a:defRPr sz="3206" b="1" i="0" baseline="0">
                <a:latin typeface="Bankia"/>
                <a:cs typeface="Bankia"/>
              </a:defRPr>
            </a:lvl1pPr>
          </a:lstStyle>
          <a:p>
            <a:pPr lvl="0"/>
            <a:r>
              <a:rPr lang="en-US" dirty="0"/>
              <a:t>% </a:t>
            </a:r>
          </a:p>
        </p:txBody>
      </p:sp>
      <p:sp>
        <p:nvSpPr>
          <p:cNvPr id="23" name="Text Placeholder 20"/>
          <p:cNvSpPr>
            <a:spLocks noGrp="1"/>
          </p:cNvSpPr>
          <p:nvPr>
            <p:ph type="body" sz="quarter" idx="51" hasCustomPrompt="1"/>
          </p:nvPr>
        </p:nvSpPr>
        <p:spPr>
          <a:xfrm>
            <a:off x="9013028" y="5118110"/>
            <a:ext cx="1871472" cy="500318"/>
          </a:xfrm>
        </p:spPr>
        <p:txBody>
          <a:bodyPr anchor="ctr">
            <a:noAutofit/>
          </a:bodyPr>
          <a:lstStyle>
            <a:lvl1pPr marL="0" indent="0">
              <a:buNone/>
              <a:defRPr sz="1069" b="0" i="0" baseline="0">
                <a:latin typeface="Bankia"/>
                <a:cs typeface="Bankia Medium"/>
              </a:defRPr>
            </a:lvl1pPr>
          </a:lstStyle>
          <a:p>
            <a:pPr lvl="0"/>
            <a:r>
              <a:rPr lang="en-US" dirty="0" err="1"/>
              <a:t>Texto</a:t>
            </a:r>
            <a:r>
              <a:rPr lang="en-US" dirty="0"/>
              <a:t> </a:t>
            </a:r>
          </a:p>
        </p:txBody>
      </p:sp>
      <p:sp>
        <p:nvSpPr>
          <p:cNvPr id="24" name="Picture Placeholder 68"/>
          <p:cNvSpPr>
            <a:spLocks noGrp="1"/>
          </p:cNvSpPr>
          <p:nvPr>
            <p:ph type="pic" sz="quarter" idx="52" hasCustomPrompt="1"/>
          </p:nvPr>
        </p:nvSpPr>
        <p:spPr>
          <a:xfrm>
            <a:off x="7893848" y="4870678"/>
            <a:ext cx="607219" cy="497681"/>
          </a:xfrm>
        </p:spPr>
        <p:txBody>
          <a:bodyPr/>
          <a:lstStyle>
            <a:lvl1pPr marL="0" indent="0">
              <a:buNone/>
              <a:defRPr/>
            </a:lvl1pPr>
          </a:lstStyle>
          <a:p>
            <a:r>
              <a:rPr lang="en-US" dirty="0" err="1"/>
              <a:t>icono</a:t>
            </a:r>
            <a:endParaRPr lang="en-US" dirty="0"/>
          </a:p>
        </p:txBody>
      </p:sp>
      <p:sp>
        <p:nvSpPr>
          <p:cNvPr id="26" name="Text Placeholder 17"/>
          <p:cNvSpPr>
            <a:spLocks noGrp="1"/>
          </p:cNvSpPr>
          <p:nvPr>
            <p:ph type="body" sz="quarter" idx="11" hasCustomPrompt="1"/>
          </p:nvPr>
        </p:nvSpPr>
        <p:spPr>
          <a:xfrm>
            <a:off x="701591" y="509900"/>
            <a:ext cx="5787896" cy="659202"/>
          </a:xfrm>
        </p:spPr>
        <p:txBody>
          <a:bodyPr anchor="b">
            <a:normAutofit/>
          </a:bodyPr>
          <a:lstStyle>
            <a:lvl1pPr marL="0" indent="0">
              <a:buNone/>
              <a:defRPr sz="2588" b="0" i="0" u="none" baseline="0">
                <a:solidFill>
                  <a:srgbClr val="2B1F14"/>
                </a:solidFill>
                <a:latin typeface="Bankia Light"/>
                <a:cs typeface="Bankia Light"/>
              </a:defRPr>
            </a:lvl1pPr>
          </a:lstStyle>
          <a:p>
            <a:pPr lvl="0"/>
            <a:r>
              <a:rPr lang="en-US" dirty="0" err="1"/>
              <a:t>Título</a:t>
            </a:r>
            <a:r>
              <a:rPr lang="en-US" dirty="0"/>
              <a:t> de la </a:t>
            </a:r>
            <a:r>
              <a:rPr lang="en-US" dirty="0" err="1"/>
              <a:t>diapositiva</a:t>
            </a:r>
            <a:endParaRPr lang="en-US" dirty="0"/>
          </a:p>
        </p:txBody>
      </p:sp>
      <p:sp>
        <p:nvSpPr>
          <p:cNvPr id="27" name="Text Placeholder 23"/>
          <p:cNvSpPr>
            <a:spLocks noGrp="1"/>
          </p:cNvSpPr>
          <p:nvPr>
            <p:ph type="body" sz="quarter" idx="29" hasCustomPrompt="1"/>
          </p:nvPr>
        </p:nvSpPr>
        <p:spPr>
          <a:xfrm>
            <a:off x="701591" y="1518186"/>
            <a:ext cx="5787896" cy="4633428"/>
          </a:xfrm>
        </p:spPr>
        <p:txBody>
          <a:bodyPr anchor="t">
            <a:normAutofit/>
          </a:bodyPr>
          <a:lstStyle>
            <a:lvl1pPr marL="160734" indent="-160734">
              <a:buClr>
                <a:srgbClr val="B9C800"/>
              </a:buClr>
              <a:buFont typeface="Wingdings" charset="2"/>
              <a:buChar char="▸"/>
              <a:defRPr sz="1125" b="0" i="0">
                <a:latin typeface="Bankia Light"/>
                <a:cs typeface="Bankia Light"/>
              </a:defRPr>
            </a:lvl1pPr>
          </a:lstStyle>
          <a:p>
            <a:pPr lvl="0"/>
            <a:r>
              <a:rPr lang="en-US" dirty="0" err="1"/>
              <a:t>Texto</a:t>
            </a:r>
            <a:endParaRPr lang="en-US" dirty="0"/>
          </a:p>
        </p:txBody>
      </p:sp>
      <p:sp>
        <p:nvSpPr>
          <p:cNvPr id="28" name="Marcador de número de diapositiva 1"/>
          <p:cNvSpPr>
            <a:spLocks noGrp="1"/>
          </p:cNvSpPr>
          <p:nvPr>
            <p:ph type="sldNum" sz="quarter" idx="4"/>
          </p:nvPr>
        </p:nvSpPr>
        <p:spPr>
          <a:xfrm>
            <a:off x="300692" y="6421717"/>
            <a:ext cx="895657" cy="293780"/>
          </a:xfrm>
          <a:prstGeom prst="rect">
            <a:avLst/>
          </a:prstGeom>
        </p:spPr>
        <p:txBody>
          <a:bodyPr vert="horz" lIns="91440" tIns="45720" rIns="91440" bIns="45720" rtlCol="0" anchor="ctr"/>
          <a:lstStyle>
            <a:lvl1pPr algn="l">
              <a:defRPr sz="788">
                <a:solidFill>
                  <a:schemeClr val="tx1">
                    <a:tint val="75000"/>
                  </a:schemeClr>
                </a:solidFill>
                <a:latin typeface="Bankia" charset="0"/>
                <a:ea typeface="Bankia" charset="0"/>
                <a:cs typeface="Bankia" charset="0"/>
              </a:defRPr>
            </a:lvl1pPr>
          </a:lstStyle>
          <a:p>
            <a:fld id="{8255E72A-942D-124D-9A97-ACC2EF1A0F41}" type="slidenum">
              <a:rPr lang="es-ES_tradnl" smtClean="0"/>
              <a:pPr/>
              <a:t>‹Nº›</a:t>
            </a:fld>
            <a:endParaRPr lang="es-ES_tradnl"/>
          </a:p>
        </p:txBody>
      </p:sp>
    </p:spTree>
    <p:extLst>
      <p:ext uri="{BB962C8B-B14F-4D97-AF65-F5344CB8AC3E}">
        <p14:creationId xmlns:p14="http://schemas.microsoft.com/office/powerpoint/2010/main" val="16659777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4 fotografias + 4 textos">
    <p:spTree>
      <p:nvGrpSpPr>
        <p:cNvPr id="1" name=""/>
        <p:cNvGrpSpPr/>
        <p:nvPr/>
      </p:nvGrpSpPr>
      <p:grpSpPr>
        <a:xfrm>
          <a:off x="0" y="0"/>
          <a:ext cx="0" cy="0"/>
          <a:chOff x="0" y="0"/>
          <a:chExt cx="0" cy="0"/>
        </a:xfrm>
      </p:grpSpPr>
      <p:sp>
        <p:nvSpPr>
          <p:cNvPr id="13" name="Shape 1823"/>
          <p:cNvSpPr/>
          <p:nvPr/>
        </p:nvSpPr>
        <p:spPr>
          <a:xfrm>
            <a:off x="-31751" y="-28535"/>
            <a:ext cx="12236451" cy="465039"/>
          </a:xfrm>
          <a:prstGeom prst="rect">
            <a:avLst/>
          </a:prstGeom>
          <a:solidFill>
            <a:srgbClr val="DCDEE0">
              <a:alpha val="8993"/>
            </a:srgbClr>
          </a:solidFill>
          <a:ln w="3175">
            <a:miter lim="400000"/>
          </a:ln>
        </p:spPr>
        <p:txBody>
          <a:bodyPr lIns="19050" tIns="19050" rIns="19050" bIns="19050" anchor="ctr"/>
          <a:lstStyle/>
          <a:p>
            <a:pPr defTabSz="464344">
              <a:defRPr sz="2000">
                <a:solidFill>
                  <a:srgbClr val="FFFFFF"/>
                </a:solidFill>
              </a:defRPr>
            </a:pPr>
            <a:endParaRPr sz="1125"/>
          </a:p>
        </p:txBody>
      </p:sp>
      <p:pic>
        <p:nvPicPr>
          <p:cNvPr id="15" name="pasted-image.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9031" y="3963562"/>
            <a:ext cx="90752" cy="153032"/>
          </a:xfrm>
          <a:prstGeom prst="rect">
            <a:avLst/>
          </a:prstGeom>
          <a:ln w="3175">
            <a:miter lim="400000"/>
          </a:ln>
        </p:spPr>
      </p:pic>
      <p:pic>
        <p:nvPicPr>
          <p:cNvPr id="16" name="pasted-image.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07931" y="3963562"/>
            <a:ext cx="90752" cy="153032"/>
          </a:xfrm>
          <a:prstGeom prst="rect">
            <a:avLst/>
          </a:prstGeom>
          <a:ln w="3175">
            <a:miter lim="400000"/>
          </a:ln>
        </p:spPr>
      </p:pic>
      <p:pic>
        <p:nvPicPr>
          <p:cNvPr id="17" name="pasted-image.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17780" y="3963562"/>
            <a:ext cx="90752" cy="153032"/>
          </a:xfrm>
          <a:prstGeom prst="rect">
            <a:avLst/>
          </a:prstGeom>
          <a:ln w="3175">
            <a:miter lim="400000"/>
          </a:ln>
        </p:spPr>
      </p:pic>
      <p:pic>
        <p:nvPicPr>
          <p:cNvPr id="18" name="pasted-image.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46680" y="3963562"/>
            <a:ext cx="90752" cy="153032"/>
          </a:xfrm>
          <a:prstGeom prst="rect">
            <a:avLst/>
          </a:prstGeom>
          <a:ln w="3175">
            <a:miter lim="400000"/>
          </a:ln>
        </p:spPr>
      </p:pic>
      <p:sp>
        <p:nvSpPr>
          <p:cNvPr id="23" name="Shape 1131"/>
          <p:cNvSpPr/>
          <p:nvPr/>
        </p:nvSpPr>
        <p:spPr>
          <a:xfrm>
            <a:off x="909928" y="105120"/>
            <a:ext cx="142839" cy="202155"/>
          </a:xfrm>
          <a:prstGeom prst="rect">
            <a:avLst/>
          </a:prstGeom>
          <a:ln w="3175">
            <a:miter lim="400000"/>
          </a:ln>
          <a:extLst>
            <a:ext uri="{C572A759-6A51-4108-AA02-DFA0A04FC94B}">
              <ma14:wrappingTextBoxFlag xmlns:ma14="http://schemas.microsoft.com/office/mac/drawingml/2011/main" xmlns="" val="1"/>
            </a:ext>
          </a:extLst>
        </p:spPr>
        <p:txBody>
          <a:bodyPr wrap="square" lIns="26789" tIns="26789" rIns="26789" bIns="26789">
            <a:spAutoFit/>
          </a:bodyPr>
          <a:lstStyle/>
          <a:p>
            <a:pPr algn="l" defTabSz="257175">
              <a:lnSpc>
                <a:spcPct val="90000"/>
              </a:lnSpc>
              <a:spcBef>
                <a:spcPts val="1406"/>
              </a:spcBef>
              <a:defRPr sz="1900" cap="all" spc="-38">
                <a:solidFill>
                  <a:srgbClr val="39291A"/>
                </a:solidFill>
                <a:latin typeface="Bankia Light"/>
                <a:ea typeface="Bankia Light"/>
                <a:cs typeface="Bankia Light"/>
                <a:sym typeface="Bankia Light"/>
              </a:defRPr>
            </a:pPr>
            <a:r>
              <a:rPr sz="1069" cap="none" dirty="0"/>
              <a:t>|</a:t>
            </a:r>
          </a:p>
        </p:txBody>
      </p:sp>
      <p:sp>
        <p:nvSpPr>
          <p:cNvPr id="24" name="Text Placeholder 23"/>
          <p:cNvSpPr>
            <a:spLocks noGrp="1"/>
          </p:cNvSpPr>
          <p:nvPr>
            <p:ph type="body" sz="quarter" idx="15" hasCustomPrompt="1"/>
          </p:nvPr>
        </p:nvSpPr>
        <p:spPr>
          <a:xfrm>
            <a:off x="207809" y="74073"/>
            <a:ext cx="728576" cy="271463"/>
          </a:xfrm>
        </p:spPr>
        <p:txBody>
          <a:bodyPr anchor="ctr">
            <a:normAutofit/>
          </a:bodyPr>
          <a:lstStyle>
            <a:lvl1pPr marL="0" indent="0" algn="r">
              <a:buNone/>
              <a:defRPr sz="1069" b="1">
                <a:solidFill>
                  <a:srgbClr val="B9C800"/>
                </a:solidFill>
              </a:defRPr>
            </a:lvl1pPr>
          </a:lstStyle>
          <a:p>
            <a:pPr lvl="0"/>
            <a:r>
              <a:rPr lang="es-ES_tradnl" dirty="0"/>
              <a:t>TEXTO</a:t>
            </a:r>
            <a:endParaRPr lang="en-US" dirty="0"/>
          </a:p>
        </p:txBody>
      </p:sp>
      <p:sp>
        <p:nvSpPr>
          <p:cNvPr id="25" name="Text Placeholder 23"/>
          <p:cNvSpPr>
            <a:spLocks noGrp="1"/>
          </p:cNvSpPr>
          <p:nvPr>
            <p:ph type="body" sz="quarter" idx="16" hasCustomPrompt="1"/>
          </p:nvPr>
        </p:nvSpPr>
        <p:spPr>
          <a:xfrm>
            <a:off x="973395" y="76970"/>
            <a:ext cx="8396695" cy="271463"/>
          </a:xfrm>
        </p:spPr>
        <p:txBody>
          <a:bodyPr anchor="ctr">
            <a:normAutofit/>
          </a:bodyPr>
          <a:lstStyle>
            <a:lvl1pPr marL="0" indent="0" algn="l">
              <a:buNone/>
              <a:defRPr sz="1069" b="0" i="0">
                <a:solidFill>
                  <a:schemeClr val="tx1"/>
                </a:solidFill>
                <a:latin typeface="Bankia Light"/>
                <a:cs typeface="Bankia Light"/>
              </a:defRPr>
            </a:lvl1pPr>
          </a:lstStyle>
          <a:p>
            <a:pPr lvl="0"/>
            <a:r>
              <a:rPr lang="es-ES_tradnl" dirty="0"/>
              <a:t>texto </a:t>
            </a:r>
            <a:endParaRPr lang="en-US" dirty="0"/>
          </a:p>
        </p:txBody>
      </p:sp>
      <p:sp>
        <p:nvSpPr>
          <p:cNvPr id="26" name="Text Placeholder 17"/>
          <p:cNvSpPr>
            <a:spLocks noGrp="1"/>
          </p:cNvSpPr>
          <p:nvPr>
            <p:ph type="body" sz="quarter" idx="11" hasCustomPrompt="1"/>
          </p:nvPr>
        </p:nvSpPr>
        <p:spPr>
          <a:xfrm>
            <a:off x="1673547" y="635000"/>
            <a:ext cx="8844908" cy="691764"/>
          </a:xfrm>
        </p:spPr>
        <p:txBody>
          <a:bodyPr anchor="b">
            <a:normAutofit/>
          </a:bodyPr>
          <a:lstStyle>
            <a:lvl1pPr marL="0" indent="0" algn="ctr">
              <a:buNone/>
              <a:defRPr sz="3656" b="0" i="0" u="none" baseline="0">
                <a:solidFill>
                  <a:srgbClr val="B9C800"/>
                </a:solidFill>
                <a:latin typeface="Bankia Light"/>
                <a:cs typeface="Bankia Light"/>
              </a:defRPr>
            </a:lvl1pPr>
          </a:lstStyle>
          <a:p>
            <a:pPr lvl="0"/>
            <a:r>
              <a:rPr lang="en-US" dirty="0" err="1"/>
              <a:t>Título</a:t>
            </a:r>
            <a:r>
              <a:rPr lang="en-US" dirty="0"/>
              <a:t> de la </a:t>
            </a:r>
            <a:r>
              <a:rPr lang="en-US" dirty="0" err="1"/>
              <a:t>diapositiva</a:t>
            </a:r>
            <a:endParaRPr lang="en-US" dirty="0"/>
          </a:p>
        </p:txBody>
      </p:sp>
      <p:sp>
        <p:nvSpPr>
          <p:cNvPr id="30" name="Picture Placeholder 30"/>
          <p:cNvSpPr>
            <a:spLocks noGrp="1"/>
          </p:cNvSpPr>
          <p:nvPr>
            <p:ph type="pic" sz="quarter" idx="31" hasCustomPrompt="1"/>
          </p:nvPr>
        </p:nvSpPr>
        <p:spPr>
          <a:xfrm>
            <a:off x="1180875" y="1782728"/>
            <a:ext cx="1964543" cy="1928993"/>
          </a:xfrm>
        </p:spPr>
        <p:txBody>
          <a:bodyPr anchor="b"/>
          <a:lstStyle>
            <a:lvl1pPr>
              <a:defRPr sz="1800"/>
            </a:lvl1pPr>
          </a:lstStyle>
          <a:p>
            <a:r>
              <a:rPr lang="en-US" dirty="0"/>
              <a:t> IMAGEN</a:t>
            </a:r>
          </a:p>
          <a:p>
            <a:endParaRPr lang="en-US" dirty="0"/>
          </a:p>
        </p:txBody>
      </p:sp>
      <p:sp>
        <p:nvSpPr>
          <p:cNvPr id="31" name="Text Placeholder 23"/>
          <p:cNvSpPr>
            <a:spLocks noGrp="1"/>
          </p:cNvSpPr>
          <p:nvPr>
            <p:ph type="body" sz="quarter" idx="29" hasCustomPrompt="1"/>
          </p:nvPr>
        </p:nvSpPr>
        <p:spPr>
          <a:xfrm>
            <a:off x="1180875" y="4237197"/>
            <a:ext cx="1964543" cy="404393"/>
          </a:xfrm>
        </p:spPr>
        <p:txBody>
          <a:bodyPr anchor="t">
            <a:normAutofit/>
          </a:bodyPr>
          <a:lstStyle>
            <a:lvl1pPr marL="0" indent="0">
              <a:buClr>
                <a:schemeClr val="tx2"/>
              </a:buClr>
              <a:buFont typeface="Wingdings" charset="2"/>
              <a:buNone/>
              <a:defRPr sz="1406" b="0" i="0">
                <a:latin typeface="Bankia Medium"/>
                <a:cs typeface="Bankia Light"/>
              </a:defRPr>
            </a:lvl1pPr>
          </a:lstStyle>
          <a:p>
            <a:pPr lvl="0"/>
            <a:r>
              <a:rPr lang="en-US" dirty="0" err="1"/>
              <a:t>Texto</a:t>
            </a:r>
            <a:endParaRPr lang="en-US" dirty="0"/>
          </a:p>
        </p:txBody>
      </p:sp>
      <p:sp>
        <p:nvSpPr>
          <p:cNvPr id="32" name="Text Placeholder 23"/>
          <p:cNvSpPr>
            <a:spLocks noGrp="1"/>
          </p:cNvSpPr>
          <p:nvPr>
            <p:ph type="body" sz="quarter" idx="30" hasCustomPrompt="1"/>
          </p:nvPr>
        </p:nvSpPr>
        <p:spPr>
          <a:xfrm>
            <a:off x="1180875" y="4680237"/>
            <a:ext cx="1964543" cy="1610122"/>
          </a:xfrm>
        </p:spPr>
        <p:txBody>
          <a:bodyPr anchor="t">
            <a:normAutofit/>
          </a:bodyPr>
          <a:lstStyle>
            <a:lvl1pPr marL="0" indent="0">
              <a:buClr>
                <a:schemeClr val="tx2"/>
              </a:buClr>
              <a:buFont typeface="Wingdings" charset="2"/>
              <a:buNone/>
              <a:defRPr sz="1069" b="0" i="0">
                <a:latin typeface="Bankia Light"/>
                <a:cs typeface="Bankia Light"/>
              </a:defRPr>
            </a:lvl1pPr>
          </a:lstStyle>
          <a:p>
            <a:pPr lvl="0"/>
            <a:r>
              <a:rPr lang="en-US" dirty="0" err="1"/>
              <a:t>Texto</a:t>
            </a:r>
            <a:endParaRPr lang="en-US" dirty="0"/>
          </a:p>
        </p:txBody>
      </p:sp>
      <p:sp>
        <p:nvSpPr>
          <p:cNvPr id="36" name="Picture Placeholder 30"/>
          <p:cNvSpPr>
            <a:spLocks noGrp="1"/>
          </p:cNvSpPr>
          <p:nvPr>
            <p:ph type="pic" sz="quarter" idx="32" hasCustomPrompt="1"/>
          </p:nvPr>
        </p:nvSpPr>
        <p:spPr>
          <a:xfrm>
            <a:off x="3807834" y="1763808"/>
            <a:ext cx="1964543" cy="1928993"/>
          </a:xfrm>
        </p:spPr>
        <p:txBody>
          <a:bodyPr anchor="b"/>
          <a:lstStyle>
            <a:lvl1pPr>
              <a:defRPr sz="1800"/>
            </a:lvl1pPr>
          </a:lstStyle>
          <a:p>
            <a:r>
              <a:rPr lang="en-US" dirty="0"/>
              <a:t> IMAGEN</a:t>
            </a:r>
          </a:p>
          <a:p>
            <a:endParaRPr lang="en-US" dirty="0"/>
          </a:p>
        </p:txBody>
      </p:sp>
      <p:sp>
        <p:nvSpPr>
          <p:cNvPr id="37" name="Text Placeholder 23"/>
          <p:cNvSpPr>
            <a:spLocks noGrp="1"/>
          </p:cNvSpPr>
          <p:nvPr>
            <p:ph type="body" sz="quarter" idx="33" hasCustomPrompt="1"/>
          </p:nvPr>
        </p:nvSpPr>
        <p:spPr>
          <a:xfrm>
            <a:off x="3807835" y="4218278"/>
            <a:ext cx="1964543" cy="404393"/>
          </a:xfrm>
        </p:spPr>
        <p:txBody>
          <a:bodyPr anchor="t">
            <a:normAutofit/>
          </a:bodyPr>
          <a:lstStyle>
            <a:lvl1pPr marL="0" indent="0">
              <a:buClr>
                <a:schemeClr val="tx2"/>
              </a:buClr>
              <a:buFont typeface="Wingdings" charset="2"/>
              <a:buNone/>
              <a:defRPr sz="1406" b="0" i="0">
                <a:latin typeface="Bankia Medium"/>
                <a:cs typeface="Bankia Light"/>
              </a:defRPr>
            </a:lvl1pPr>
          </a:lstStyle>
          <a:p>
            <a:pPr lvl="0"/>
            <a:r>
              <a:rPr lang="en-US" dirty="0" err="1"/>
              <a:t>Texto</a:t>
            </a:r>
            <a:endParaRPr lang="en-US" dirty="0"/>
          </a:p>
        </p:txBody>
      </p:sp>
      <p:sp>
        <p:nvSpPr>
          <p:cNvPr id="38" name="Text Placeholder 23"/>
          <p:cNvSpPr>
            <a:spLocks noGrp="1"/>
          </p:cNvSpPr>
          <p:nvPr>
            <p:ph type="body" sz="quarter" idx="34" hasCustomPrompt="1"/>
          </p:nvPr>
        </p:nvSpPr>
        <p:spPr>
          <a:xfrm>
            <a:off x="3807834" y="4661317"/>
            <a:ext cx="1964543" cy="1610122"/>
          </a:xfrm>
        </p:spPr>
        <p:txBody>
          <a:bodyPr anchor="t">
            <a:normAutofit/>
          </a:bodyPr>
          <a:lstStyle>
            <a:lvl1pPr marL="0" indent="0">
              <a:buClr>
                <a:schemeClr val="tx2"/>
              </a:buClr>
              <a:buFont typeface="Wingdings" charset="2"/>
              <a:buNone/>
              <a:defRPr sz="1069" b="0" i="0">
                <a:latin typeface="Bankia Light"/>
                <a:cs typeface="Bankia Light"/>
              </a:defRPr>
            </a:lvl1pPr>
          </a:lstStyle>
          <a:p>
            <a:pPr lvl="0"/>
            <a:r>
              <a:rPr lang="en-US" dirty="0" err="1"/>
              <a:t>Texto</a:t>
            </a:r>
            <a:endParaRPr lang="en-US" dirty="0"/>
          </a:p>
        </p:txBody>
      </p:sp>
      <p:sp>
        <p:nvSpPr>
          <p:cNvPr id="45" name="Picture Placeholder 30"/>
          <p:cNvSpPr>
            <a:spLocks noGrp="1"/>
          </p:cNvSpPr>
          <p:nvPr>
            <p:ph type="pic" sz="quarter" idx="35" hasCustomPrompt="1"/>
          </p:nvPr>
        </p:nvSpPr>
        <p:spPr>
          <a:xfrm>
            <a:off x="6421565" y="1782728"/>
            <a:ext cx="1964543" cy="1928993"/>
          </a:xfrm>
        </p:spPr>
        <p:txBody>
          <a:bodyPr anchor="b"/>
          <a:lstStyle>
            <a:lvl1pPr>
              <a:defRPr sz="1800"/>
            </a:lvl1pPr>
          </a:lstStyle>
          <a:p>
            <a:r>
              <a:rPr lang="en-US" dirty="0"/>
              <a:t> IMAGEN</a:t>
            </a:r>
          </a:p>
          <a:p>
            <a:endParaRPr lang="en-US" dirty="0"/>
          </a:p>
        </p:txBody>
      </p:sp>
      <p:sp>
        <p:nvSpPr>
          <p:cNvPr id="46" name="Text Placeholder 23"/>
          <p:cNvSpPr>
            <a:spLocks noGrp="1"/>
          </p:cNvSpPr>
          <p:nvPr>
            <p:ph type="body" sz="quarter" idx="36" hasCustomPrompt="1"/>
          </p:nvPr>
        </p:nvSpPr>
        <p:spPr>
          <a:xfrm>
            <a:off x="6421566" y="4237197"/>
            <a:ext cx="1964543" cy="404393"/>
          </a:xfrm>
        </p:spPr>
        <p:txBody>
          <a:bodyPr anchor="t">
            <a:normAutofit/>
          </a:bodyPr>
          <a:lstStyle>
            <a:lvl1pPr marL="0" indent="0">
              <a:buClr>
                <a:schemeClr val="tx2"/>
              </a:buClr>
              <a:buFont typeface="Wingdings" charset="2"/>
              <a:buNone/>
              <a:defRPr sz="1406" b="0" i="0">
                <a:latin typeface="Bankia Medium"/>
                <a:cs typeface="Bankia Light"/>
              </a:defRPr>
            </a:lvl1pPr>
          </a:lstStyle>
          <a:p>
            <a:pPr lvl="0"/>
            <a:r>
              <a:rPr lang="en-US" dirty="0" err="1"/>
              <a:t>Texto</a:t>
            </a:r>
            <a:endParaRPr lang="en-US" dirty="0"/>
          </a:p>
        </p:txBody>
      </p:sp>
      <p:sp>
        <p:nvSpPr>
          <p:cNvPr id="47" name="Text Placeholder 23"/>
          <p:cNvSpPr>
            <a:spLocks noGrp="1"/>
          </p:cNvSpPr>
          <p:nvPr>
            <p:ph type="body" sz="quarter" idx="37" hasCustomPrompt="1"/>
          </p:nvPr>
        </p:nvSpPr>
        <p:spPr>
          <a:xfrm>
            <a:off x="6421565" y="4680237"/>
            <a:ext cx="1964543" cy="1610122"/>
          </a:xfrm>
        </p:spPr>
        <p:txBody>
          <a:bodyPr anchor="t">
            <a:normAutofit/>
          </a:bodyPr>
          <a:lstStyle>
            <a:lvl1pPr marL="0" indent="0">
              <a:buClr>
                <a:schemeClr val="tx2"/>
              </a:buClr>
              <a:buFont typeface="Wingdings" charset="2"/>
              <a:buNone/>
              <a:defRPr sz="1069" b="0" i="0">
                <a:latin typeface="Bankia Light"/>
                <a:cs typeface="Bankia Light"/>
              </a:defRPr>
            </a:lvl1pPr>
          </a:lstStyle>
          <a:p>
            <a:pPr lvl="0"/>
            <a:r>
              <a:rPr lang="en-US" dirty="0" err="1"/>
              <a:t>Texto</a:t>
            </a:r>
            <a:endParaRPr lang="en-US" dirty="0"/>
          </a:p>
        </p:txBody>
      </p:sp>
      <p:sp>
        <p:nvSpPr>
          <p:cNvPr id="48" name="Picture Placeholder 30"/>
          <p:cNvSpPr>
            <a:spLocks noGrp="1"/>
          </p:cNvSpPr>
          <p:nvPr>
            <p:ph type="pic" sz="quarter" idx="38" hasCustomPrompt="1"/>
          </p:nvPr>
        </p:nvSpPr>
        <p:spPr>
          <a:xfrm>
            <a:off x="9048525" y="1763808"/>
            <a:ext cx="1964543" cy="1928993"/>
          </a:xfrm>
        </p:spPr>
        <p:txBody>
          <a:bodyPr anchor="b"/>
          <a:lstStyle>
            <a:lvl1pPr>
              <a:defRPr sz="1800"/>
            </a:lvl1pPr>
          </a:lstStyle>
          <a:p>
            <a:r>
              <a:rPr lang="en-US" dirty="0"/>
              <a:t> IMAGEN</a:t>
            </a:r>
          </a:p>
          <a:p>
            <a:endParaRPr lang="en-US" dirty="0"/>
          </a:p>
        </p:txBody>
      </p:sp>
      <p:sp>
        <p:nvSpPr>
          <p:cNvPr id="49" name="Text Placeholder 23"/>
          <p:cNvSpPr>
            <a:spLocks noGrp="1"/>
          </p:cNvSpPr>
          <p:nvPr>
            <p:ph type="body" sz="quarter" idx="39" hasCustomPrompt="1"/>
          </p:nvPr>
        </p:nvSpPr>
        <p:spPr>
          <a:xfrm>
            <a:off x="9048526" y="4218278"/>
            <a:ext cx="1964543" cy="404393"/>
          </a:xfrm>
        </p:spPr>
        <p:txBody>
          <a:bodyPr anchor="t">
            <a:normAutofit/>
          </a:bodyPr>
          <a:lstStyle>
            <a:lvl1pPr marL="0" indent="0">
              <a:buClr>
                <a:schemeClr val="tx2"/>
              </a:buClr>
              <a:buFont typeface="Wingdings" charset="2"/>
              <a:buNone/>
              <a:defRPr sz="1406" b="0" i="0">
                <a:latin typeface="Bankia Medium"/>
                <a:cs typeface="Bankia Light"/>
              </a:defRPr>
            </a:lvl1pPr>
          </a:lstStyle>
          <a:p>
            <a:pPr lvl="0"/>
            <a:r>
              <a:rPr lang="en-US" dirty="0" err="1"/>
              <a:t>Texto</a:t>
            </a:r>
            <a:endParaRPr lang="en-US" dirty="0"/>
          </a:p>
        </p:txBody>
      </p:sp>
      <p:sp>
        <p:nvSpPr>
          <p:cNvPr id="50" name="Text Placeholder 23"/>
          <p:cNvSpPr>
            <a:spLocks noGrp="1"/>
          </p:cNvSpPr>
          <p:nvPr>
            <p:ph type="body" sz="quarter" idx="40" hasCustomPrompt="1"/>
          </p:nvPr>
        </p:nvSpPr>
        <p:spPr>
          <a:xfrm>
            <a:off x="9048525" y="4661317"/>
            <a:ext cx="1964543" cy="1610122"/>
          </a:xfrm>
        </p:spPr>
        <p:txBody>
          <a:bodyPr anchor="t">
            <a:normAutofit/>
          </a:bodyPr>
          <a:lstStyle>
            <a:lvl1pPr marL="0" indent="0">
              <a:buClr>
                <a:schemeClr val="tx2"/>
              </a:buClr>
              <a:buFont typeface="Wingdings" charset="2"/>
              <a:buNone/>
              <a:defRPr sz="1069" b="0" i="0">
                <a:latin typeface="Bankia Light"/>
                <a:cs typeface="Bankia Light"/>
              </a:defRPr>
            </a:lvl1pPr>
          </a:lstStyle>
          <a:p>
            <a:pPr lvl="0"/>
            <a:r>
              <a:rPr lang="en-US" dirty="0" err="1"/>
              <a:t>Texto</a:t>
            </a:r>
            <a:endParaRPr lang="en-US" dirty="0"/>
          </a:p>
        </p:txBody>
      </p:sp>
      <p:sp>
        <p:nvSpPr>
          <p:cNvPr id="27" name="Marcador de número de diapositiva 1"/>
          <p:cNvSpPr>
            <a:spLocks noGrp="1"/>
          </p:cNvSpPr>
          <p:nvPr>
            <p:ph type="sldNum" sz="quarter" idx="4"/>
          </p:nvPr>
        </p:nvSpPr>
        <p:spPr>
          <a:xfrm>
            <a:off x="300692" y="6421717"/>
            <a:ext cx="895657" cy="293780"/>
          </a:xfrm>
          <a:prstGeom prst="rect">
            <a:avLst/>
          </a:prstGeom>
        </p:spPr>
        <p:txBody>
          <a:bodyPr vert="horz" lIns="91440" tIns="45720" rIns="91440" bIns="45720" rtlCol="0" anchor="ctr"/>
          <a:lstStyle>
            <a:lvl1pPr algn="l">
              <a:defRPr sz="788">
                <a:solidFill>
                  <a:schemeClr val="tx1">
                    <a:tint val="75000"/>
                  </a:schemeClr>
                </a:solidFill>
                <a:latin typeface="Bankia" charset="0"/>
                <a:ea typeface="Bankia" charset="0"/>
                <a:cs typeface="Bankia" charset="0"/>
              </a:defRPr>
            </a:lvl1pPr>
          </a:lstStyle>
          <a:p>
            <a:fld id="{8255E72A-942D-124D-9A97-ACC2EF1A0F41}" type="slidenum">
              <a:rPr lang="es-ES_tradnl" smtClean="0"/>
              <a:pPr/>
              <a:t>‹Nº›</a:t>
            </a:fld>
            <a:endParaRPr lang="es-ES_tradnl"/>
          </a:p>
        </p:txBody>
      </p:sp>
    </p:spTree>
    <p:extLst>
      <p:ext uri="{BB962C8B-B14F-4D97-AF65-F5344CB8AC3E}">
        <p14:creationId xmlns:p14="http://schemas.microsoft.com/office/powerpoint/2010/main" val="17042041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fotografías + texto ilustrativo">
    <p:spTree>
      <p:nvGrpSpPr>
        <p:cNvPr id="1" name=""/>
        <p:cNvGrpSpPr/>
        <p:nvPr/>
      </p:nvGrpSpPr>
      <p:grpSpPr>
        <a:xfrm>
          <a:off x="0" y="0"/>
          <a:ext cx="0" cy="0"/>
          <a:chOff x="0" y="0"/>
          <a:chExt cx="0" cy="0"/>
        </a:xfrm>
      </p:grpSpPr>
      <p:sp>
        <p:nvSpPr>
          <p:cNvPr id="4" name="Shape 1834"/>
          <p:cNvSpPr/>
          <p:nvPr/>
        </p:nvSpPr>
        <p:spPr>
          <a:xfrm>
            <a:off x="7267233" y="3609204"/>
            <a:ext cx="3239375" cy="2223931"/>
          </a:xfrm>
          <a:prstGeom prst="rect">
            <a:avLst/>
          </a:prstGeom>
          <a:solidFill>
            <a:srgbClr val="DCDEE0">
              <a:alpha val="8993"/>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7" name="Shape 1837"/>
          <p:cNvSpPr/>
          <p:nvPr/>
        </p:nvSpPr>
        <p:spPr>
          <a:xfrm>
            <a:off x="7267233" y="1139168"/>
            <a:ext cx="3239375" cy="2223931"/>
          </a:xfrm>
          <a:prstGeom prst="rect">
            <a:avLst/>
          </a:prstGeom>
          <a:solidFill>
            <a:srgbClr val="DCDEE0">
              <a:alpha val="8993"/>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13" name="Shape 1843"/>
          <p:cNvSpPr/>
          <p:nvPr/>
        </p:nvSpPr>
        <p:spPr>
          <a:xfrm>
            <a:off x="-31751" y="-28535"/>
            <a:ext cx="12236451" cy="465039"/>
          </a:xfrm>
          <a:prstGeom prst="rect">
            <a:avLst/>
          </a:prstGeom>
          <a:solidFill>
            <a:srgbClr val="DCDEE0">
              <a:alpha val="8993"/>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15" name="Shape 1845"/>
          <p:cNvSpPr/>
          <p:nvPr/>
        </p:nvSpPr>
        <p:spPr>
          <a:xfrm>
            <a:off x="1666346" y="3686918"/>
            <a:ext cx="2951527" cy="80528"/>
          </a:xfrm>
          <a:prstGeom prst="rect">
            <a:avLst/>
          </a:prstGeom>
          <a:solidFill>
            <a:srgbClr val="B9C800"/>
          </a:solidFill>
          <a:ln w="3175">
            <a:miter lim="400000"/>
          </a:ln>
        </p:spPr>
        <p:txBody>
          <a:bodyPr lIns="19050" tIns="19050" rIns="19050" bIns="19050" anchor="ctr"/>
          <a:lstStyle/>
          <a:p>
            <a:pPr defTabSz="464344">
              <a:defRPr sz="2000">
                <a:solidFill>
                  <a:srgbClr val="FFFFFF"/>
                </a:solidFill>
              </a:defRPr>
            </a:pPr>
            <a:endParaRPr sz="1125">
              <a:solidFill>
                <a:srgbClr val="B9C800"/>
              </a:solidFill>
            </a:endParaRPr>
          </a:p>
        </p:txBody>
      </p:sp>
      <p:sp>
        <p:nvSpPr>
          <p:cNvPr id="16" name="Shape 1131"/>
          <p:cNvSpPr/>
          <p:nvPr/>
        </p:nvSpPr>
        <p:spPr>
          <a:xfrm>
            <a:off x="909928" y="105120"/>
            <a:ext cx="142839" cy="202155"/>
          </a:xfrm>
          <a:prstGeom prst="rect">
            <a:avLst/>
          </a:prstGeom>
          <a:ln w="3175">
            <a:miter lim="400000"/>
          </a:ln>
          <a:extLst>
            <a:ext uri="{C572A759-6A51-4108-AA02-DFA0A04FC94B}">
              <ma14:wrappingTextBoxFlag xmlns:ma14="http://schemas.microsoft.com/office/mac/drawingml/2011/main" xmlns="" val="1"/>
            </a:ext>
          </a:extLst>
        </p:spPr>
        <p:txBody>
          <a:bodyPr wrap="square" lIns="26789" tIns="26789" rIns="26789" bIns="26789">
            <a:spAutoFit/>
          </a:bodyPr>
          <a:lstStyle/>
          <a:p>
            <a:pPr algn="l" defTabSz="257175">
              <a:lnSpc>
                <a:spcPct val="90000"/>
              </a:lnSpc>
              <a:spcBef>
                <a:spcPts val="1406"/>
              </a:spcBef>
              <a:defRPr sz="1900" cap="all" spc="-38">
                <a:solidFill>
                  <a:srgbClr val="39291A"/>
                </a:solidFill>
                <a:latin typeface="Bankia Light"/>
                <a:ea typeface="Bankia Light"/>
                <a:cs typeface="Bankia Light"/>
                <a:sym typeface="Bankia Light"/>
              </a:defRPr>
            </a:pPr>
            <a:r>
              <a:rPr sz="1069" cap="none" dirty="0"/>
              <a:t>|</a:t>
            </a:r>
          </a:p>
        </p:txBody>
      </p:sp>
      <p:sp>
        <p:nvSpPr>
          <p:cNvPr id="17" name="Text Placeholder 23"/>
          <p:cNvSpPr>
            <a:spLocks noGrp="1"/>
          </p:cNvSpPr>
          <p:nvPr>
            <p:ph type="body" sz="quarter" idx="15" hasCustomPrompt="1"/>
          </p:nvPr>
        </p:nvSpPr>
        <p:spPr>
          <a:xfrm>
            <a:off x="207809" y="74073"/>
            <a:ext cx="728576" cy="271463"/>
          </a:xfrm>
        </p:spPr>
        <p:txBody>
          <a:bodyPr anchor="ctr">
            <a:normAutofit/>
          </a:bodyPr>
          <a:lstStyle>
            <a:lvl1pPr marL="0" indent="0" algn="r">
              <a:buNone/>
              <a:defRPr sz="1069" b="1">
                <a:solidFill>
                  <a:srgbClr val="B9C800"/>
                </a:solidFill>
              </a:defRPr>
            </a:lvl1pPr>
          </a:lstStyle>
          <a:p>
            <a:pPr lvl="0"/>
            <a:r>
              <a:rPr lang="es-ES_tradnl" dirty="0"/>
              <a:t>TEXTO</a:t>
            </a:r>
            <a:endParaRPr lang="en-US" dirty="0"/>
          </a:p>
        </p:txBody>
      </p:sp>
      <p:sp>
        <p:nvSpPr>
          <p:cNvPr id="18" name="Text Placeholder 23"/>
          <p:cNvSpPr>
            <a:spLocks noGrp="1"/>
          </p:cNvSpPr>
          <p:nvPr>
            <p:ph type="body" sz="quarter" idx="16" hasCustomPrompt="1"/>
          </p:nvPr>
        </p:nvSpPr>
        <p:spPr>
          <a:xfrm>
            <a:off x="973395" y="76970"/>
            <a:ext cx="8396695" cy="271463"/>
          </a:xfrm>
        </p:spPr>
        <p:txBody>
          <a:bodyPr anchor="ctr">
            <a:normAutofit/>
          </a:bodyPr>
          <a:lstStyle>
            <a:lvl1pPr marL="0" indent="0" algn="l">
              <a:buNone/>
              <a:defRPr sz="1069" b="0" i="0">
                <a:solidFill>
                  <a:schemeClr val="tx1"/>
                </a:solidFill>
                <a:latin typeface="Bankia Light"/>
                <a:cs typeface="Bankia Light"/>
              </a:defRPr>
            </a:lvl1pPr>
          </a:lstStyle>
          <a:p>
            <a:pPr lvl="0"/>
            <a:r>
              <a:rPr lang="es-ES_tradnl" dirty="0"/>
              <a:t>texto </a:t>
            </a:r>
            <a:endParaRPr lang="en-US" dirty="0"/>
          </a:p>
        </p:txBody>
      </p:sp>
      <p:sp>
        <p:nvSpPr>
          <p:cNvPr id="21" name="Text Placeholder 23"/>
          <p:cNvSpPr>
            <a:spLocks noGrp="1"/>
          </p:cNvSpPr>
          <p:nvPr>
            <p:ph type="body" sz="quarter" idx="30" hasCustomPrompt="1"/>
          </p:nvPr>
        </p:nvSpPr>
        <p:spPr>
          <a:xfrm>
            <a:off x="1935178" y="3980593"/>
            <a:ext cx="2682695" cy="1842332"/>
          </a:xfrm>
        </p:spPr>
        <p:txBody>
          <a:bodyPr anchor="t">
            <a:normAutofit/>
          </a:bodyPr>
          <a:lstStyle>
            <a:lvl1pPr marL="0" indent="0">
              <a:buClr>
                <a:schemeClr val="tx2"/>
              </a:buClr>
              <a:buFont typeface="Wingdings" charset="2"/>
              <a:buNone/>
              <a:defRPr sz="1069" b="0" i="0">
                <a:latin typeface="Bankia Light"/>
                <a:cs typeface="Bankia Light"/>
              </a:defRPr>
            </a:lvl1pPr>
          </a:lstStyle>
          <a:p>
            <a:pPr lvl="0"/>
            <a:r>
              <a:rPr lang="en-US" dirty="0" err="1"/>
              <a:t>Texto</a:t>
            </a:r>
            <a:endParaRPr lang="en-US" dirty="0"/>
          </a:p>
        </p:txBody>
      </p:sp>
      <p:sp>
        <p:nvSpPr>
          <p:cNvPr id="22" name="Picture Placeholder 30"/>
          <p:cNvSpPr>
            <a:spLocks noGrp="1"/>
          </p:cNvSpPr>
          <p:nvPr>
            <p:ph type="pic" sz="quarter" idx="31" hasCustomPrompt="1"/>
          </p:nvPr>
        </p:nvSpPr>
        <p:spPr>
          <a:xfrm>
            <a:off x="1666346" y="1139167"/>
            <a:ext cx="2951527" cy="2547752"/>
          </a:xfrm>
        </p:spPr>
        <p:txBody>
          <a:bodyPr anchor="b"/>
          <a:lstStyle>
            <a:lvl1pPr>
              <a:defRPr sz="1800"/>
            </a:lvl1pPr>
          </a:lstStyle>
          <a:p>
            <a:r>
              <a:rPr lang="en-US" dirty="0"/>
              <a:t> IMAGEN</a:t>
            </a:r>
          </a:p>
          <a:p>
            <a:endParaRPr lang="en-US" dirty="0"/>
          </a:p>
        </p:txBody>
      </p:sp>
      <p:sp>
        <p:nvSpPr>
          <p:cNvPr id="24" name="Picture Placeholder 30"/>
          <p:cNvSpPr>
            <a:spLocks noGrp="1"/>
          </p:cNvSpPr>
          <p:nvPr>
            <p:ph type="pic" sz="quarter" idx="32" hasCustomPrompt="1"/>
          </p:nvPr>
        </p:nvSpPr>
        <p:spPr>
          <a:xfrm>
            <a:off x="4960312" y="1139168"/>
            <a:ext cx="2405637" cy="2223931"/>
          </a:xfrm>
        </p:spPr>
        <p:txBody>
          <a:bodyPr anchor="b"/>
          <a:lstStyle>
            <a:lvl1pPr>
              <a:defRPr sz="1800"/>
            </a:lvl1pPr>
          </a:lstStyle>
          <a:p>
            <a:r>
              <a:rPr lang="en-US" dirty="0"/>
              <a:t> IMAGEN</a:t>
            </a:r>
          </a:p>
          <a:p>
            <a:endParaRPr lang="en-US" dirty="0"/>
          </a:p>
        </p:txBody>
      </p:sp>
      <p:sp>
        <p:nvSpPr>
          <p:cNvPr id="26" name="Picture Placeholder 30"/>
          <p:cNvSpPr>
            <a:spLocks noGrp="1"/>
          </p:cNvSpPr>
          <p:nvPr>
            <p:ph type="pic" sz="quarter" idx="33" hasCustomPrompt="1"/>
          </p:nvPr>
        </p:nvSpPr>
        <p:spPr>
          <a:xfrm>
            <a:off x="4960312" y="3598996"/>
            <a:ext cx="2405637" cy="2223931"/>
          </a:xfrm>
        </p:spPr>
        <p:txBody>
          <a:bodyPr anchor="b"/>
          <a:lstStyle>
            <a:lvl1pPr>
              <a:defRPr sz="1800"/>
            </a:lvl1pPr>
          </a:lstStyle>
          <a:p>
            <a:r>
              <a:rPr lang="en-US" dirty="0"/>
              <a:t> IMAGEN</a:t>
            </a:r>
          </a:p>
          <a:p>
            <a:endParaRPr lang="en-US" dirty="0"/>
          </a:p>
        </p:txBody>
      </p:sp>
      <p:sp>
        <p:nvSpPr>
          <p:cNvPr id="28" name="Text Placeholder 23"/>
          <p:cNvSpPr>
            <a:spLocks noGrp="1"/>
          </p:cNvSpPr>
          <p:nvPr>
            <p:ph type="body" sz="quarter" idx="34" hasCustomPrompt="1"/>
          </p:nvPr>
        </p:nvSpPr>
        <p:spPr>
          <a:xfrm>
            <a:off x="7692026" y="1517539"/>
            <a:ext cx="2682695" cy="1842332"/>
          </a:xfrm>
        </p:spPr>
        <p:txBody>
          <a:bodyPr anchor="t">
            <a:normAutofit/>
          </a:bodyPr>
          <a:lstStyle>
            <a:lvl1pPr marL="0" indent="0">
              <a:buClr>
                <a:schemeClr val="tx2"/>
              </a:buClr>
              <a:buFont typeface="Wingdings" charset="2"/>
              <a:buNone/>
              <a:defRPr sz="1069" b="0" i="0">
                <a:latin typeface="Bankia Light"/>
                <a:cs typeface="Bankia Light"/>
              </a:defRPr>
            </a:lvl1pPr>
          </a:lstStyle>
          <a:p>
            <a:pPr lvl="0"/>
            <a:r>
              <a:rPr lang="en-US" dirty="0" err="1"/>
              <a:t>Texto</a:t>
            </a:r>
            <a:endParaRPr lang="en-US" dirty="0"/>
          </a:p>
        </p:txBody>
      </p:sp>
      <p:sp>
        <p:nvSpPr>
          <p:cNvPr id="30" name="Text Placeholder 23"/>
          <p:cNvSpPr>
            <a:spLocks noGrp="1"/>
          </p:cNvSpPr>
          <p:nvPr>
            <p:ph type="body" sz="quarter" idx="35" hasCustomPrompt="1"/>
          </p:nvPr>
        </p:nvSpPr>
        <p:spPr>
          <a:xfrm>
            <a:off x="7692026" y="3980593"/>
            <a:ext cx="2682695" cy="1842332"/>
          </a:xfrm>
        </p:spPr>
        <p:txBody>
          <a:bodyPr anchor="t">
            <a:normAutofit/>
          </a:bodyPr>
          <a:lstStyle>
            <a:lvl1pPr marL="0" indent="0">
              <a:buClr>
                <a:schemeClr val="tx2"/>
              </a:buClr>
              <a:buFont typeface="Wingdings" charset="2"/>
              <a:buNone/>
              <a:defRPr sz="1069" b="0" i="0">
                <a:latin typeface="Bankia Light"/>
                <a:cs typeface="Bankia Light"/>
              </a:defRPr>
            </a:lvl1pPr>
          </a:lstStyle>
          <a:p>
            <a:pPr lvl="0"/>
            <a:r>
              <a:rPr lang="en-US" dirty="0" err="1"/>
              <a:t>Texto</a:t>
            </a:r>
            <a:endParaRPr lang="en-US" dirty="0"/>
          </a:p>
        </p:txBody>
      </p:sp>
      <p:sp>
        <p:nvSpPr>
          <p:cNvPr id="19" name="Marcador de número de diapositiva 1"/>
          <p:cNvSpPr>
            <a:spLocks noGrp="1"/>
          </p:cNvSpPr>
          <p:nvPr>
            <p:ph type="sldNum" sz="quarter" idx="4"/>
          </p:nvPr>
        </p:nvSpPr>
        <p:spPr>
          <a:xfrm>
            <a:off x="300692" y="6421717"/>
            <a:ext cx="895657" cy="293780"/>
          </a:xfrm>
          <a:prstGeom prst="rect">
            <a:avLst/>
          </a:prstGeom>
        </p:spPr>
        <p:txBody>
          <a:bodyPr vert="horz" lIns="91440" tIns="45720" rIns="91440" bIns="45720" rtlCol="0" anchor="ctr"/>
          <a:lstStyle>
            <a:lvl1pPr algn="l">
              <a:defRPr sz="788">
                <a:solidFill>
                  <a:schemeClr val="tx1">
                    <a:tint val="75000"/>
                  </a:schemeClr>
                </a:solidFill>
                <a:latin typeface="Bankia" charset="0"/>
                <a:ea typeface="Bankia" charset="0"/>
                <a:cs typeface="Bankia" charset="0"/>
              </a:defRPr>
            </a:lvl1pPr>
          </a:lstStyle>
          <a:p>
            <a:fld id="{8255E72A-942D-124D-9A97-ACC2EF1A0F41}" type="slidenum">
              <a:rPr lang="es-ES_tradnl" smtClean="0"/>
              <a:pPr/>
              <a:t>‹Nº›</a:t>
            </a:fld>
            <a:endParaRPr lang="es-ES_tradnl"/>
          </a:p>
        </p:txBody>
      </p:sp>
    </p:spTree>
    <p:extLst>
      <p:ext uri="{BB962C8B-B14F-4D97-AF65-F5344CB8AC3E}">
        <p14:creationId xmlns:p14="http://schemas.microsoft.com/office/powerpoint/2010/main" val="23157185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exto + imagen horizontal">
    <p:spTree>
      <p:nvGrpSpPr>
        <p:cNvPr id="1" name=""/>
        <p:cNvGrpSpPr/>
        <p:nvPr/>
      </p:nvGrpSpPr>
      <p:grpSpPr>
        <a:xfrm>
          <a:off x="0" y="0"/>
          <a:ext cx="0" cy="0"/>
          <a:chOff x="0" y="0"/>
          <a:chExt cx="0" cy="0"/>
        </a:xfrm>
      </p:grpSpPr>
      <p:pic>
        <p:nvPicPr>
          <p:cNvPr id="8" name="pasted-image.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6057335" y="2056487"/>
            <a:ext cx="96491" cy="162712"/>
          </a:xfrm>
          <a:prstGeom prst="rect">
            <a:avLst/>
          </a:prstGeom>
          <a:ln w="3175">
            <a:miter lim="400000"/>
          </a:ln>
        </p:spPr>
      </p:pic>
      <p:sp>
        <p:nvSpPr>
          <p:cNvPr id="15" name="Shape 1131"/>
          <p:cNvSpPr/>
          <p:nvPr/>
        </p:nvSpPr>
        <p:spPr>
          <a:xfrm>
            <a:off x="909928" y="105120"/>
            <a:ext cx="142839" cy="202155"/>
          </a:xfrm>
          <a:prstGeom prst="rect">
            <a:avLst/>
          </a:prstGeom>
          <a:ln w="3175">
            <a:miter lim="400000"/>
          </a:ln>
          <a:extLst>
            <a:ext uri="{C572A759-6A51-4108-AA02-DFA0A04FC94B}">
              <ma14:wrappingTextBoxFlag xmlns:ma14="http://schemas.microsoft.com/office/mac/drawingml/2011/main" xmlns="" val="1"/>
            </a:ext>
          </a:extLst>
        </p:spPr>
        <p:txBody>
          <a:bodyPr wrap="square" lIns="26789" tIns="26789" rIns="26789" bIns="26789">
            <a:spAutoFit/>
          </a:bodyPr>
          <a:lstStyle/>
          <a:p>
            <a:pPr algn="l" defTabSz="257175">
              <a:lnSpc>
                <a:spcPct val="90000"/>
              </a:lnSpc>
              <a:spcBef>
                <a:spcPts val="1406"/>
              </a:spcBef>
              <a:defRPr sz="1900" cap="all" spc="-38">
                <a:solidFill>
                  <a:srgbClr val="39291A"/>
                </a:solidFill>
                <a:latin typeface="Bankia Light"/>
                <a:ea typeface="Bankia Light"/>
                <a:cs typeface="Bankia Light"/>
                <a:sym typeface="Bankia Light"/>
              </a:defRPr>
            </a:pPr>
            <a:r>
              <a:rPr sz="1069" cap="none" dirty="0"/>
              <a:t>|</a:t>
            </a:r>
          </a:p>
        </p:txBody>
      </p:sp>
      <p:sp>
        <p:nvSpPr>
          <p:cNvPr id="16" name="Text Placeholder 23"/>
          <p:cNvSpPr>
            <a:spLocks noGrp="1"/>
          </p:cNvSpPr>
          <p:nvPr>
            <p:ph type="body" sz="quarter" idx="15" hasCustomPrompt="1"/>
          </p:nvPr>
        </p:nvSpPr>
        <p:spPr>
          <a:xfrm>
            <a:off x="207809" y="74073"/>
            <a:ext cx="728576" cy="271463"/>
          </a:xfrm>
        </p:spPr>
        <p:txBody>
          <a:bodyPr anchor="ctr">
            <a:normAutofit/>
          </a:bodyPr>
          <a:lstStyle>
            <a:lvl1pPr marL="0" indent="0" algn="r">
              <a:buNone/>
              <a:defRPr sz="1069" b="1">
                <a:solidFill>
                  <a:srgbClr val="B9C800"/>
                </a:solidFill>
              </a:defRPr>
            </a:lvl1pPr>
          </a:lstStyle>
          <a:p>
            <a:pPr lvl="0"/>
            <a:r>
              <a:rPr lang="es-ES_tradnl" dirty="0"/>
              <a:t>TEXTO</a:t>
            </a:r>
            <a:endParaRPr lang="en-US" dirty="0"/>
          </a:p>
        </p:txBody>
      </p:sp>
      <p:sp>
        <p:nvSpPr>
          <p:cNvPr id="17" name="Text Placeholder 23"/>
          <p:cNvSpPr>
            <a:spLocks noGrp="1"/>
          </p:cNvSpPr>
          <p:nvPr>
            <p:ph type="body" sz="quarter" idx="16" hasCustomPrompt="1"/>
          </p:nvPr>
        </p:nvSpPr>
        <p:spPr>
          <a:xfrm>
            <a:off x="973395" y="76970"/>
            <a:ext cx="8396695" cy="271463"/>
          </a:xfrm>
        </p:spPr>
        <p:txBody>
          <a:bodyPr anchor="ctr">
            <a:normAutofit/>
          </a:bodyPr>
          <a:lstStyle>
            <a:lvl1pPr marL="0" indent="0" algn="l">
              <a:buNone/>
              <a:defRPr sz="1069" b="0" i="0">
                <a:solidFill>
                  <a:schemeClr val="tx1"/>
                </a:solidFill>
                <a:latin typeface="Bankia Light"/>
                <a:cs typeface="Bankia Light"/>
              </a:defRPr>
            </a:lvl1pPr>
          </a:lstStyle>
          <a:p>
            <a:pPr lvl="0"/>
            <a:r>
              <a:rPr lang="es-ES_tradnl" dirty="0"/>
              <a:t>texto </a:t>
            </a:r>
            <a:endParaRPr lang="en-US" dirty="0"/>
          </a:p>
        </p:txBody>
      </p:sp>
      <p:sp>
        <p:nvSpPr>
          <p:cNvPr id="26" name="Text Placeholder 17"/>
          <p:cNvSpPr>
            <a:spLocks noGrp="1"/>
          </p:cNvSpPr>
          <p:nvPr>
            <p:ph type="body" sz="quarter" idx="11" hasCustomPrompt="1"/>
          </p:nvPr>
        </p:nvSpPr>
        <p:spPr>
          <a:xfrm>
            <a:off x="1673547" y="506957"/>
            <a:ext cx="8844908" cy="977911"/>
          </a:xfrm>
        </p:spPr>
        <p:txBody>
          <a:bodyPr anchor="b">
            <a:normAutofit/>
          </a:bodyPr>
          <a:lstStyle>
            <a:lvl1pPr marL="0" indent="0" algn="ctr">
              <a:buNone/>
              <a:defRPr sz="4556" b="0" i="0" u="none" baseline="0">
                <a:solidFill>
                  <a:srgbClr val="B9C800"/>
                </a:solidFill>
                <a:latin typeface="Bankia Light"/>
                <a:cs typeface="Bankia Light"/>
              </a:defRPr>
            </a:lvl1pPr>
          </a:lstStyle>
          <a:p>
            <a:pPr lvl="0"/>
            <a:r>
              <a:rPr lang="en-US" dirty="0" err="1"/>
              <a:t>Título</a:t>
            </a:r>
            <a:r>
              <a:rPr lang="en-US" dirty="0"/>
              <a:t> de la </a:t>
            </a:r>
            <a:r>
              <a:rPr lang="en-US" dirty="0" err="1"/>
              <a:t>diapositiva</a:t>
            </a:r>
            <a:endParaRPr lang="en-US" dirty="0"/>
          </a:p>
        </p:txBody>
      </p:sp>
      <p:sp>
        <p:nvSpPr>
          <p:cNvPr id="27" name="Text Placeholder 17"/>
          <p:cNvSpPr>
            <a:spLocks noGrp="1"/>
          </p:cNvSpPr>
          <p:nvPr>
            <p:ph type="body" sz="quarter" idx="12" hasCustomPrompt="1"/>
          </p:nvPr>
        </p:nvSpPr>
        <p:spPr>
          <a:xfrm>
            <a:off x="2008537" y="1532117"/>
            <a:ext cx="8174929" cy="408653"/>
          </a:xfrm>
        </p:spPr>
        <p:txBody>
          <a:bodyPr anchor="t">
            <a:normAutofit/>
          </a:bodyPr>
          <a:lstStyle>
            <a:lvl1pPr marL="0" indent="0" algn="ctr">
              <a:buNone/>
              <a:defRPr sz="1631" b="0" i="0" u="none" baseline="0">
                <a:solidFill>
                  <a:schemeClr val="tx1"/>
                </a:solidFill>
                <a:latin typeface="Bankia Medium"/>
                <a:cs typeface="Bankia Medium"/>
              </a:defRPr>
            </a:lvl1pPr>
          </a:lstStyle>
          <a:p>
            <a:pPr lvl="0"/>
            <a:r>
              <a:rPr lang="en-US" dirty="0" err="1"/>
              <a:t>Subtítulo</a:t>
            </a:r>
            <a:endParaRPr lang="en-US" dirty="0"/>
          </a:p>
        </p:txBody>
      </p:sp>
      <p:sp>
        <p:nvSpPr>
          <p:cNvPr id="28" name="Text Placeholder 23"/>
          <p:cNvSpPr>
            <a:spLocks noGrp="1"/>
          </p:cNvSpPr>
          <p:nvPr>
            <p:ph type="body" sz="quarter" idx="29" hasCustomPrompt="1"/>
          </p:nvPr>
        </p:nvSpPr>
        <p:spPr>
          <a:xfrm>
            <a:off x="2797802" y="2268720"/>
            <a:ext cx="6596399" cy="976621"/>
          </a:xfrm>
        </p:spPr>
        <p:txBody>
          <a:bodyPr anchor="t">
            <a:normAutofit/>
          </a:bodyPr>
          <a:lstStyle>
            <a:lvl1pPr marL="0" indent="0" algn="ctr">
              <a:buClr>
                <a:schemeClr val="tx2"/>
              </a:buClr>
              <a:buFont typeface="Wingdings" charset="2"/>
              <a:buNone/>
              <a:defRPr sz="1181" b="0" i="0">
                <a:latin typeface="Bankia Light"/>
                <a:cs typeface="Bankia Light"/>
              </a:defRPr>
            </a:lvl1pPr>
          </a:lstStyle>
          <a:p>
            <a:pPr lvl="0"/>
            <a:r>
              <a:rPr lang="en-US" dirty="0" err="1"/>
              <a:t>Texto</a:t>
            </a:r>
            <a:endParaRPr lang="en-US" dirty="0"/>
          </a:p>
        </p:txBody>
      </p:sp>
      <p:sp>
        <p:nvSpPr>
          <p:cNvPr id="32" name="Picture Placeholder 30"/>
          <p:cNvSpPr>
            <a:spLocks noGrp="1"/>
          </p:cNvSpPr>
          <p:nvPr>
            <p:ph type="pic" sz="quarter" idx="32" hasCustomPrompt="1"/>
          </p:nvPr>
        </p:nvSpPr>
        <p:spPr>
          <a:xfrm>
            <a:off x="-1" y="3437456"/>
            <a:ext cx="12192001" cy="2901979"/>
          </a:xfrm>
        </p:spPr>
        <p:txBody>
          <a:bodyPr anchor="b"/>
          <a:lstStyle>
            <a:lvl1pPr>
              <a:defRPr sz="1800"/>
            </a:lvl1pPr>
          </a:lstStyle>
          <a:p>
            <a:r>
              <a:rPr lang="en-US" dirty="0"/>
              <a:t> IMAGEN</a:t>
            </a:r>
          </a:p>
          <a:p>
            <a:endParaRPr lang="en-US" dirty="0"/>
          </a:p>
        </p:txBody>
      </p:sp>
      <p:sp>
        <p:nvSpPr>
          <p:cNvPr id="11" name="Marcador de número de diapositiva 1"/>
          <p:cNvSpPr>
            <a:spLocks noGrp="1"/>
          </p:cNvSpPr>
          <p:nvPr>
            <p:ph type="sldNum" sz="quarter" idx="4"/>
          </p:nvPr>
        </p:nvSpPr>
        <p:spPr>
          <a:xfrm>
            <a:off x="300692" y="6421717"/>
            <a:ext cx="895657" cy="293780"/>
          </a:xfrm>
          <a:prstGeom prst="rect">
            <a:avLst/>
          </a:prstGeom>
        </p:spPr>
        <p:txBody>
          <a:bodyPr vert="horz" lIns="91440" tIns="45720" rIns="91440" bIns="45720" rtlCol="0" anchor="ctr"/>
          <a:lstStyle>
            <a:lvl1pPr algn="l">
              <a:defRPr sz="788">
                <a:solidFill>
                  <a:schemeClr val="tx1">
                    <a:tint val="75000"/>
                  </a:schemeClr>
                </a:solidFill>
                <a:latin typeface="Bankia" charset="0"/>
                <a:ea typeface="Bankia" charset="0"/>
                <a:cs typeface="Bankia" charset="0"/>
              </a:defRPr>
            </a:lvl1pPr>
          </a:lstStyle>
          <a:p>
            <a:fld id="{8255E72A-942D-124D-9A97-ACC2EF1A0F41}" type="slidenum">
              <a:rPr lang="es-ES_tradnl" smtClean="0"/>
              <a:pPr/>
              <a:t>‹Nº›</a:t>
            </a:fld>
            <a:endParaRPr lang="es-ES_tradnl"/>
          </a:p>
        </p:txBody>
      </p:sp>
    </p:spTree>
    <p:extLst>
      <p:ext uri="{BB962C8B-B14F-4D97-AF65-F5344CB8AC3E}">
        <p14:creationId xmlns:p14="http://schemas.microsoft.com/office/powerpoint/2010/main" val="39030406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exto + fotografía horizontal">
    <p:spTree>
      <p:nvGrpSpPr>
        <p:cNvPr id="1" name=""/>
        <p:cNvGrpSpPr/>
        <p:nvPr/>
      </p:nvGrpSpPr>
      <p:grpSpPr>
        <a:xfrm>
          <a:off x="0" y="0"/>
          <a:ext cx="0" cy="0"/>
          <a:chOff x="0" y="0"/>
          <a:chExt cx="0" cy="0"/>
        </a:xfrm>
      </p:grpSpPr>
      <p:pic>
        <p:nvPicPr>
          <p:cNvPr id="8" name="pasted-image.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38159" y="1056362"/>
            <a:ext cx="96491" cy="162712"/>
          </a:xfrm>
          <a:prstGeom prst="rect">
            <a:avLst/>
          </a:prstGeom>
          <a:ln w="3175">
            <a:miter lim="400000"/>
          </a:ln>
        </p:spPr>
      </p:pic>
      <p:sp>
        <p:nvSpPr>
          <p:cNvPr id="9" name="Shape 1131"/>
          <p:cNvSpPr/>
          <p:nvPr/>
        </p:nvSpPr>
        <p:spPr>
          <a:xfrm>
            <a:off x="909928" y="105120"/>
            <a:ext cx="142839" cy="202155"/>
          </a:xfrm>
          <a:prstGeom prst="rect">
            <a:avLst/>
          </a:prstGeom>
          <a:ln w="3175">
            <a:miter lim="400000"/>
          </a:ln>
          <a:extLst>
            <a:ext uri="{C572A759-6A51-4108-AA02-DFA0A04FC94B}">
              <ma14:wrappingTextBoxFlag xmlns:ma14="http://schemas.microsoft.com/office/mac/drawingml/2011/main" xmlns="" val="1"/>
            </a:ext>
          </a:extLst>
        </p:spPr>
        <p:txBody>
          <a:bodyPr wrap="square" lIns="26789" tIns="26789" rIns="26789" bIns="26789">
            <a:spAutoFit/>
          </a:bodyPr>
          <a:lstStyle/>
          <a:p>
            <a:pPr algn="l" defTabSz="257175">
              <a:lnSpc>
                <a:spcPct val="90000"/>
              </a:lnSpc>
              <a:spcBef>
                <a:spcPts val="1406"/>
              </a:spcBef>
              <a:defRPr sz="1900" cap="all" spc="-38">
                <a:solidFill>
                  <a:srgbClr val="39291A"/>
                </a:solidFill>
                <a:latin typeface="Bankia Light"/>
                <a:ea typeface="Bankia Light"/>
                <a:cs typeface="Bankia Light"/>
                <a:sym typeface="Bankia Light"/>
              </a:defRPr>
            </a:pPr>
            <a:r>
              <a:rPr sz="1069" cap="none" dirty="0"/>
              <a:t>|</a:t>
            </a:r>
          </a:p>
        </p:txBody>
      </p:sp>
      <p:sp>
        <p:nvSpPr>
          <p:cNvPr id="10" name="Text Placeholder 23"/>
          <p:cNvSpPr>
            <a:spLocks noGrp="1"/>
          </p:cNvSpPr>
          <p:nvPr>
            <p:ph type="body" sz="quarter" idx="15" hasCustomPrompt="1"/>
          </p:nvPr>
        </p:nvSpPr>
        <p:spPr>
          <a:xfrm>
            <a:off x="207809" y="74073"/>
            <a:ext cx="728576" cy="271463"/>
          </a:xfrm>
        </p:spPr>
        <p:txBody>
          <a:bodyPr anchor="ctr">
            <a:normAutofit/>
          </a:bodyPr>
          <a:lstStyle>
            <a:lvl1pPr marL="0" indent="0" algn="r">
              <a:buNone/>
              <a:defRPr sz="1069" b="1">
                <a:solidFill>
                  <a:srgbClr val="B9C800"/>
                </a:solidFill>
              </a:defRPr>
            </a:lvl1pPr>
          </a:lstStyle>
          <a:p>
            <a:pPr lvl="0"/>
            <a:r>
              <a:rPr lang="es-ES_tradnl" dirty="0"/>
              <a:t>TEXTO</a:t>
            </a:r>
            <a:endParaRPr lang="en-US" dirty="0"/>
          </a:p>
        </p:txBody>
      </p:sp>
      <p:sp>
        <p:nvSpPr>
          <p:cNvPr id="11" name="Text Placeholder 23"/>
          <p:cNvSpPr>
            <a:spLocks noGrp="1"/>
          </p:cNvSpPr>
          <p:nvPr>
            <p:ph type="body" sz="quarter" idx="16" hasCustomPrompt="1"/>
          </p:nvPr>
        </p:nvSpPr>
        <p:spPr>
          <a:xfrm>
            <a:off x="973395" y="76970"/>
            <a:ext cx="8396695" cy="271463"/>
          </a:xfrm>
        </p:spPr>
        <p:txBody>
          <a:bodyPr anchor="ctr">
            <a:normAutofit/>
          </a:bodyPr>
          <a:lstStyle>
            <a:lvl1pPr marL="0" indent="0" algn="l">
              <a:buNone/>
              <a:defRPr sz="1069" b="0" i="0">
                <a:solidFill>
                  <a:schemeClr val="tx1"/>
                </a:solidFill>
                <a:latin typeface="Bankia Light"/>
                <a:cs typeface="Bankia Light"/>
              </a:defRPr>
            </a:lvl1pPr>
          </a:lstStyle>
          <a:p>
            <a:pPr lvl="0"/>
            <a:r>
              <a:rPr lang="es-ES_tradnl" dirty="0"/>
              <a:t>texto </a:t>
            </a:r>
            <a:endParaRPr lang="en-US" dirty="0"/>
          </a:p>
        </p:txBody>
      </p:sp>
      <p:sp>
        <p:nvSpPr>
          <p:cNvPr id="12" name="Picture Placeholder 30"/>
          <p:cNvSpPr>
            <a:spLocks noGrp="1"/>
          </p:cNvSpPr>
          <p:nvPr>
            <p:ph type="pic" sz="quarter" idx="32" hasCustomPrompt="1"/>
          </p:nvPr>
        </p:nvSpPr>
        <p:spPr>
          <a:xfrm>
            <a:off x="-1" y="3437456"/>
            <a:ext cx="12192001" cy="2901979"/>
          </a:xfrm>
        </p:spPr>
        <p:txBody>
          <a:bodyPr anchor="b"/>
          <a:lstStyle>
            <a:lvl1pPr>
              <a:defRPr sz="1800"/>
            </a:lvl1pPr>
          </a:lstStyle>
          <a:p>
            <a:r>
              <a:rPr lang="en-US" dirty="0"/>
              <a:t> IMAGEN</a:t>
            </a:r>
          </a:p>
          <a:p>
            <a:endParaRPr lang="en-US" dirty="0"/>
          </a:p>
        </p:txBody>
      </p:sp>
      <p:sp>
        <p:nvSpPr>
          <p:cNvPr id="14" name="Text Placeholder 17"/>
          <p:cNvSpPr>
            <a:spLocks noGrp="1"/>
          </p:cNvSpPr>
          <p:nvPr>
            <p:ph type="body" sz="quarter" idx="11" hasCustomPrompt="1"/>
          </p:nvPr>
        </p:nvSpPr>
        <p:spPr>
          <a:xfrm>
            <a:off x="996361" y="695967"/>
            <a:ext cx="3588251" cy="1563544"/>
          </a:xfrm>
        </p:spPr>
        <p:txBody>
          <a:bodyPr anchor="ctr">
            <a:normAutofit/>
          </a:bodyPr>
          <a:lstStyle>
            <a:lvl1pPr marL="0" indent="0" algn="l">
              <a:lnSpc>
                <a:spcPct val="80000"/>
              </a:lnSpc>
              <a:buNone/>
              <a:defRPr sz="3881" b="0" i="0" u="none" baseline="0">
                <a:solidFill>
                  <a:srgbClr val="B9C800"/>
                </a:solidFill>
                <a:latin typeface="Bankia Light"/>
                <a:cs typeface="Bankia Light"/>
              </a:defRPr>
            </a:lvl1pPr>
          </a:lstStyle>
          <a:p>
            <a:pPr lvl="0"/>
            <a:r>
              <a:rPr lang="en-US" dirty="0" err="1"/>
              <a:t>Título</a:t>
            </a:r>
            <a:r>
              <a:rPr lang="en-US" dirty="0"/>
              <a:t> de la </a:t>
            </a:r>
            <a:r>
              <a:rPr lang="en-US" dirty="0" err="1"/>
              <a:t>diapositiva</a:t>
            </a:r>
            <a:endParaRPr lang="en-US" dirty="0"/>
          </a:p>
        </p:txBody>
      </p:sp>
      <p:sp>
        <p:nvSpPr>
          <p:cNvPr id="15" name="Text Placeholder 17"/>
          <p:cNvSpPr>
            <a:spLocks noGrp="1"/>
          </p:cNvSpPr>
          <p:nvPr>
            <p:ph type="body" sz="quarter" idx="34" hasCustomPrompt="1"/>
          </p:nvPr>
        </p:nvSpPr>
        <p:spPr>
          <a:xfrm>
            <a:off x="996361" y="2259510"/>
            <a:ext cx="3588251" cy="872808"/>
          </a:xfrm>
        </p:spPr>
        <p:txBody>
          <a:bodyPr anchor="t">
            <a:normAutofit/>
          </a:bodyPr>
          <a:lstStyle>
            <a:lvl1pPr marL="0" indent="0" algn="l">
              <a:lnSpc>
                <a:spcPct val="80000"/>
              </a:lnSpc>
              <a:buNone/>
              <a:defRPr sz="1238" b="0" i="0" u="none" baseline="0">
                <a:solidFill>
                  <a:schemeClr val="tx1"/>
                </a:solidFill>
                <a:latin typeface="Bankia Medium"/>
                <a:cs typeface="Bankia Medium"/>
              </a:defRPr>
            </a:lvl1pPr>
          </a:lstStyle>
          <a:p>
            <a:pPr lvl="0"/>
            <a:r>
              <a:rPr lang="en-US" dirty="0" err="1"/>
              <a:t>Subtítulo</a:t>
            </a:r>
            <a:endParaRPr lang="en-US" dirty="0"/>
          </a:p>
        </p:txBody>
      </p:sp>
      <p:sp>
        <p:nvSpPr>
          <p:cNvPr id="16" name="Text Placeholder 17"/>
          <p:cNvSpPr>
            <a:spLocks noGrp="1"/>
          </p:cNvSpPr>
          <p:nvPr>
            <p:ph type="body" sz="quarter" idx="35" hasCustomPrompt="1"/>
          </p:nvPr>
        </p:nvSpPr>
        <p:spPr>
          <a:xfrm>
            <a:off x="5305816" y="1071860"/>
            <a:ext cx="5994801" cy="2060458"/>
          </a:xfrm>
        </p:spPr>
        <p:txBody>
          <a:bodyPr numCol="1" spcCol="360000" anchor="t">
            <a:normAutofit/>
          </a:bodyPr>
          <a:lstStyle>
            <a:lvl1pPr marL="0" marR="0" indent="0" algn="l" defTabSz="257175" rtl="0" eaLnBrk="1" fontAlgn="auto" latinLnBrk="0" hangingPunct="1">
              <a:lnSpc>
                <a:spcPct val="80000"/>
              </a:lnSpc>
              <a:spcBef>
                <a:spcPct val="20000"/>
              </a:spcBef>
              <a:spcAft>
                <a:spcPts val="0"/>
              </a:spcAft>
              <a:buClrTx/>
              <a:buSzTx/>
              <a:buFont typeface="Arial"/>
              <a:buNone/>
              <a:tabLst/>
              <a:defRPr sz="1125" b="0" i="0" u="none" baseline="0">
                <a:solidFill>
                  <a:schemeClr val="tx1"/>
                </a:solidFill>
                <a:latin typeface="Bankia Light"/>
                <a:cs typeface="Bankia Light"/>
              </a:defRPr>
            </a:lvl1pPr>
          </a:lstStyle>
          <a:p>
            <a:pPr marL="0" marR="0" lvl="0" indent="0" algn="l" defTabSz="257175" rtl="0" eaLnBrk="1" fontAlgn="auto" latinLnBrk="0" hangingPunct="1">
              <a:lnSpc>
                <a:spcPct val="80000"/>
              </a:lnSpc>
              <a:spcBef>
                <a:spcPct val="20000"/>
              </a:spcBef>
              <a:spcAft>
                <a:spcPts val="0"/>
              </a:spcAft>
              <a:buClrTx/>
              <a:buSzTx/>
              <a:buFont typeface="Arial"/>
              <a:buNone/>
              <a:tabLst/>
              <a:defRPr/>
            </a:pPr>
            <a:r>
              <a:rPr lang="en-US" dirty="0" err="1"/>
              <a:t>Texto</a:t>
            </a:r>
            <a:r>
              <a:rPr lang="en-US" dirty="0"/>
              <a:t> </a:t>
            </a:r>
          </a:p>
        </p:txBody>
      </p:sp>
      <p:sp>
        <p:nvSpPr>
          <p:cNvPr id="13" name="Marcador de número de diapositiva 1"/>
          <p:cNvSpPr>
            <a:spLocks noGrp="1"/>
          </p:cNvSpPr>
          <p:nvPr>
            <p:ph type="sldNum" sz="quarter" idx="4"/>
          </p:nvPr>
        </p:nvSpPr>
        <p:spPr>
          <a:xfrm>
            <a:off x="300692" y="6421717"/>
            <a:ext cx="895657" cy="293780"/>
          </a:xfrm>
          <a:prstGeom prst="rect">
            <a:avLst/>
          </a:prstGeom>
        </p:spPr>
        <p:txBody>
          <a:bodyPr vert="horz" lIns="91440" tIns="45720" rIns="91440" bIns="45720" rtlCol="0" anchor="ctr"/>
          <a:lstStyle>
            <a:lvl1pPr algn="l">
              <a:defRPr sz="788">
                <a:solidFill>
                  <a:schemeClr val="tx1">
                    <a:tint val="75000"/>
                  </a:schemeClr>
                </a:solidFill>
                <a:latin typeface="Bankia" charset="0"/>
                <a:ea typeface="Bankia" charset="0"/>
                <a:cs typeface="Bankia" charset="0"/>
              </a:defRPr>
            </a:lvl1pPr>
          </a:lstStyle>
          <a:p>
            <a:fld id="{8255E72A-942D-124D-9A97-ACC2EF1A0F41}" type="slidenum">
              <a:rPr lang="es-ES_tradnl" smtClean="0"/>
              <a:pPr/>
              <a:t>‹Nº›</a:t>
            </a:fld>
            <a:endParaRPr lang="es-ES_tradnl"/>
          </a:p>
        </p:txBody>
      </p:sp>
    </p:spTree>
    <p:extLst>
      <p:ext uri="{BB962C8B-B14F-4D97-AF65-F5344CB8AC3E}">
        <p14:creationId xmlns:p14="http://schemas.microsoft.com/office/powerpoint/2010/main" val="139403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 espacios">
    <p:spTree>
      <p:nvGrpSpPr>
        <p:cNvPr id="1" name=""/>
        <p:cNvGrpSpPr/>
        <p:nvPr/>
      </p:nvGrpSpPr>
      <p:grpSpPr>
        <a:xfrm>
          <a:off x="0" y="0"/>
          <a:ext cx="0" cy="0"/>
          <a:chOff x="0" y="0"/>
          <a:chExt cx="0" cy="0"/>
        </a:xfrm>
      </p:grpSpPr>
      <p:sp>
        <p:nvSpPr>
          <p:cNvPr id="5" name="Shape 794"/>
          <p:cNvSpPr/>
          <p:nvPr/>
        </p:nvSpPr>
        <p:spPr>
          <a:xfrm>
            <a:off x="-18026" y="-28535"/>
            <a:ext cx="12236451" cy="1675337"/>
          </a:xfrm>
          <a:prstGeom prst="rect">
            <a:avLst/>
          </a:prstGeom>
          <a:solidFill>
            <a:srgbClr val="DCDEE0">
              <a:alpha val="11715"/>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27" name="Marcador de número de diapositiva 1"/>
          <p:cNvSpPr>
            <a:spLocks noGrp="1"/>
          </p:cNvSpPr>
          <p:nvPr>
            <p:ph type="sldNum" sz="quarter" idx="4"/>
          </p:nvPr>
        </p:nvSpPr>
        <p:spPr>
          <a:xfrm>
            <a:off x="300692" y="6421717"/>
            <a:ext cx="895657" cy="293780"/>
          </a:xfrm>
          <a:prstGeom prst="rect">
            <a:avLst/>
          </a:prstGeom>
        </p:spPr>
        <p:txBody>
          <a:bodyPr vert="horz" lIns="91440" tIns="45720" rIns="91440" bIns="45720" rtlCol="0" anchor="ctr"/>
          <a:lstStyle>
            <a:lvl1pPr algn="l">
              <a:defRPr sz="788">
                <a:solidFill>
                  <a:schemeClr val="tx1">
                    <a:tint val="75000"/>
                  </a:schemeClr>
                </a:solidFill>
                <a:latin typeface="Bankia" charset="0"/>
                <a:ea typeface="Bankia" charset="0"/>
                <a:cs typeface="Bankia" charset="0"/>
              </a:defRPr>
            </a:lvl1pPr>
          </a:lstStyle>
          <a:p>
            <a:fld id="{8255E72A-942D-124D-9A97-ACC2EF1A0F41}" type="slidenum">
              <a:rPr lang="es-ES_tradnl" smtClean="0"/>
              <a:pPr/>
              <a:t>‹Nº›</a:t>
            </a:fld>
            <a:endParaRPr lang="es-ES_tradnl"/>
          </a:p>
        </p:txBody>
      </p:sp>
      <p:sp>
        <p:nvSpPr>
          <p:cNvPr id="28" name="Text Placeholder 20"/>
          <p:cNvSpPr>
            <a:spLocks noGrp="1"/>
          </p:cNvSpPr>
          <p:nvPr>
            <p:ph type="body" sz="quarter" idx="12" hasCustomPrompt="1"/>
          </p:nvPr>
        </p:nvSpPr>
        <p:spPr>
          <a:xfrm>
            <a:off x="209347" y="1061728"/>
            <a:ext cx="11665296" cy="487863"/>
          </a:xfrm>
        </p:spPr>
        <p:txBody>
          <a:bodyPr anchor="t">
            <a:normAutofit/>
          </a:bodyPr>
          <a:lstStyle>
            <a:lvl1pPr marL="0" indent="0">
              <a:buNone/>
              <a:defRPr sz="1350" b="0" i="0" baseline="0">
                <a:latin typeface="Bankia Light"/>
                <a:cs typeface="Bankia Light"/>
              </a:defRPr>
            </a:lvl1pPr>
          </a:lstStyle>
          <a:p>
            <a:pPr lvl="0"/>
            <a:r>
              <a:rPr lang="en-US" dirty="0" err="1"/>
              <a:t>Texto</a:t>
            </a:r>
            <a:r>
              <a:rPr lang="en-US" dirty="0"/>
              <a:t> </a:t>
            </a:r>
          </a:p>
        </p:txBody>
      </p:sp>
      <p:sp>
        <p:nvSpPr>
          <p:cNvPr id="29" name="Text Placeholder 17"/>
          <p:cNvSpPr>
            <a:spLocks noGrp="1"/>
          </p:cNvSpPr>
          <p:nvPr>
            <p:ph type="body" sz="quarter" idx="11" hasCustomPrompt="1"/>
          </p:nvPr>
        </p:nvSpPr>
        <p:spPr>
          <a:xfrm>
            <a:off x="209347" y="396045"/>
            <a:ext cx="11665296" cy="659202"/>
          </a:xfrm>
        </p:spPr>
        <p:txBody>
          <a:bodyPr anchor="b">
            <a:normAutofit/>
          </a:bodyPr>
          <a:lstStyle>
            <a:lvl1pPr marL="0" indent="0">
              <a:buNone/>
              <a:defRPr sz="2475" b="0" i="0" u="none" baseline="0">
                <a:solidFill>
                  <a:srgbClr val="2B1F14"/>
                </a:solidFill>
                <a:latin typeface="Bankia Light"/>
                <a:cs typeface="Bankia Light"/>
              </a:defRPr>
            </a:lvl1pPr>
          </a:lstStyle>
          <a:p>
            <a:pPr lvl="0"/>
            <a:r>
              <a:rPr lang="en-US" dirty="0" err="1"/>
              <a:t>Título</a:t>
            </a:r>
            <a:r>
              <a:rPr lang="en-US" dirty="0"/>
              <a:t> de la </a:t>
            </a:r>
            <a:r>
              <a:rPr lang="en-US" dirty="0" err="1"/>
              <a:t>diapositiva</a:t>
            </a:r>
            <a:endParaRPr lang="en-US" dirty="0"/>
          </a:p>
        </p:txBody>
      </p:sp>
      <p:sp>
        <p:nvSpPr>
          <p:cNvPr id="16" name="Shape 794"/>
          <p:cNvSpPr/>
          <p:nvPr/>
        </p:nvSpPr>
        <p:spPr>
          <a:xfrm>
            <a:off x="0" y="1"/>
            <a:ext cx="12192000" cy="376583"/>
          </a:xfrm>
          <a:prstGeom prst="rect">
            <a:avLst/>
          </a:prstGeom>
          <a:solidFill>
            <a:srgbClr val="DCDEE0">
              <a:alpha val="11715"/>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10" name="Shape 1131"/>
          <p:cNvSpPr/>
          <p:nvPr/>
        </p:nvSpPr>
        <p:spPr>
          <a:xfrm>
            <a:off x="1937539" y="105120"/>
            <a:ext cx="142839" cy="202155"/>
          </a:xfrm>
          <a:prstGeom prst="rect">
            <a:avLst/>
          </a:prstGeom>
          <a:ln w="3175">
            <a:miter lim="400000"/>
          </a:ln>
          <a:extLst>
            <a:ext uri="{C572A759-6A51-4108-AA02-DFA0A04FC94B}">
              <ma14:wrappingTextBoxFlag xmlns:ma14="http://schemas.microsoft.com/office/mac/drawingml/2011/main" xmlns="" val="1"/>
            </a:ext>
          </a:extLst>
        </p:spPr>
        <p:txBody>
          <a:bodyPr wrap="square" lIns="26789" tIns="26789" rIns="26789" bIns="26789">
            <a:spAutoFit/>
          </a:bodyPr>
          <a:lstStyle/>
          <a:p>
            <a:pPr algn="l" defTabSz="257175">
              <a:lnSpc>
                <a:spcPct val="90000"/>
              </a:lnSpc>
              <a:spcBef>
                <a:spcPts val="1406"/>
              </a:spcBef>
              <a:defRPr sz="1900" cap="all" spc="-38">
                <a:solidFill>
                  <a:srgbClr val="39291A"/>
                </a:solidFill>
                <a:latin typeface="Bankia Light"/>
                <a:ea typeface="Bankia Light"/>
                <a:cs typeface="Bankia Light"/>
                <a:sym typeface="Bankia Light"/>
              </a:defRPr>
            </a:pPr>
            <a:r>
              <a:rPr sz="1069" cap="none" dirty="0"/>
              <a:t>|</a:t>
            </a:r>
          </a:p>
        </p:txBody>
      </p:sp>
      <p:sp>
        <p:nvSpPr>
          <p:cNvPr id="11" name="Text Placeholder 23"/>
          <p:cNvSpPr>
            <a:spLocks noGrp="1"/>
          </p:cNvSpPr>
          <p:nvPr>
            <p:ph type="body" sz="quarter" idx="15" hasCustomPrompt="1"/>
          </p:nvPr>
        </p:nvSpPr>
        <p:spPr>
          <a:xfrm>
            <a:off x="207810" y="74073"/>
            <a:ext cx="1729729" cy="271463"/>
          </a:xfrm>
        </p:spPr>
        <p:txBody>
          <a:bodyPr anchor="ctr">
            <a:normAutofit/>
          </a:bodyPr>
          <a:lstStyle>
            <a:lvl1pPr marL="0" indent="0" algn="r">
              <a:buNone/>
              <a:defRPr sz="1069" b="1">
                <a:solidFill>
                  <a:srgbClr val="B9C800"/>
                </a:solidFill>
              </a:defRPr>
            </a:lvl1pPr>
          </a:lstStyle>
          <a:p>
            <a:pPr lvl="0"/>
            <a:r>
              <a:rPr lang="es-ES_tradnl" dirty="0"/>
              <a:t>TEXTO</a:t>
            </a:r>
            <a:endParaRPr lang="en-US" dirty="0"/>
          </a:p>
        </p:txBody>
      </p:sp>
      <p:sp>
        <p:nvSpPr>
          <p:cNvPr id="12" name="Text Placeholder 23"/>
          <p:cNvSpPr>
            <a:spLocks noGrp="1"/>
          </p:cNvSpPr>
          <p:nvPr>
            <p:ph type="body" sz="quarter" idx="16" hasCustomPrompt="1"/>
          </p:nvPr>
        </p:nvSpPr>
        <p:spPr>
          <a:xfrm>
            <a:off x="2080376" y="76970"/>
            <a:ext cx="9848272" cy="271463"/>
          </a:xfrm>
        </p:spPr>
        <p:txBody>
          <a:bodyPr anchor="ctr">
            <a:normAutofit/>
          </a:bodyPr>
          <a:lstStyle>
            <a:lvl1pPr marL="0" indent="0" algn="l">
              <a:buNone/>
              <a:defRPr sz="1069" b="0" i="0">
                <a:solidFill>
                  <a:schemeClr val="tx1"/>
                </a:solidFill>
                <a:latin typeface="Bankia Light"/>
                <a:cs typeface="Bankia Light"/>
              </a:defRPr>
            </a:lvl1pPr>
          </a:lstStyle>
          <a:p>
            <a:pPr lvl="0"/>
            <a:r>
              <a:rPr lang="es-ES_tradnl" dirty="0"/>
              <a:t>texto </a:t>
            </a:r>
            <a:endParaRPr lang="en-US" dirty="0"/>
          </a:p>
        </p:txBody>
      </p:sp>
    </p:spTree>
    <p:extLst>
      <p:ext uri="{BB962C8B-B14F-4D97-AF65-F5344CB8AC3E}">
        <p14:creationId xmlns:p14="http://schemas.microsoft.com/office/powerpoint/2010/main" val="39714012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2 texto + 2 fotografía horizontal superior">
    <p:spTree>
      <p:nvGrpSpPr>
        <p:cNvPr id="1" name=""/>
        <p:cNvGrpSpPr/>
        <p:nvPr/>
      </p:nvGrpSpPr>
      <p:grpSpPr>
        <a:xfrm>
          <a:off x="0" y="0"/>
          <a:ext cx="0" cy="0"/>
          <a:chOff x="0" y="0"/>
          <a:chExt cx="0" cy="0"/>
        </a:xfrm>
      </p:grpSpPr>
      <p:pic>
        <p:nvPicPr>
          <p:cNvPr id="8" name="pasted-image.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0263" y="2758985"/>
            <a:ext cx="160636" cy="270878"/>
          </a:xfrm>
          <a:prstGeom prst="rect">
            <a:avLst/>
          </a:prstGeom>
          <a:ln w="3175">
            <a:miter lim="400000"/>
          </a:ln>
        </p:spPr>
      </p:pic>
      <p:pic>
        <p:nvPicPr>
          <p:cNvPr id="11" name="pasted-image.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51163" y="2758985"/>
            <a:ext cx="160636" cy="270878"/>
          </a:xfrm>
          <a:prstGeom prst="rect">
            <a:avLst/>
          </a:prstGeom>
          <a:ln w="3175">
            <a:miter lim="400000"/>
          </a:ln>
        </p:spPr>
      </p:pic>
      <p:sp>
        <p:nvSpPr>
          <p:cNvPr id="17" name="Picture Placeholder 30"/>
          <p:cNvSpPr>
            <a:spLocks noGrp="1"/>
          </p:cNvSpPr>
          <p:nvPr>
            <p:ph type="pic" sz="quarter" idx="32" hasCustomPrompt="1"/>
          </p:nvPr>
        </p:nvSpPr>
        <p:spPr>
          <a:xfrm>
            <a:off x="0" y="-33928"/>
            <a:ext cx="6099232" cy="2536524"/>
          </a:xfrm>
        </p:spPr>
        <p:txBody>
          <a:bodyPr anchor="b"/>
          <a:lstStyle>
            <a:lvl1pPr>
              <a:defRPr sz="1800"/>
            </a:lvl1pPr>
          </a:lstStyle>
          <a:p>
            <a:r>
              <a:rPr lang="en-US" dirty="0"/>
              <a:t> IMAGEN</a:t>
            </a:r>
          </a:p>
          <a:p>
            <a:endParaRPr lang="en-US" dirty="0"/>
          </a:p>
        </p:txBody>
      </p:sp>
      <p:sp>
        <p:nvSpPr>
          <p:cNvPr id="18" name="Picture Placeholder 30"/>
          <p:cNvSpPr>
            <a:spLocks noGrp="1"/>
          </p:cNvSpPr>
          <p:nvPr>
            <p:ph type="pic" sz="quarter" idx="33" hasCustomPrompt="1"/>
          </p:nvPr>
        </p:nvSpPr>
        <p:spPr>
          <a:xfrm>
            <a:off x="6101267" y="-31751"/>
            <a:ext cx="6099232" cy="2536524"/>
          </a:xfrm>
        </p:spPr>
        <p:txBody>
          <a:bodyPr anchor="b"/>
          <a:lstStyle>
            <a:lvl1pPr>
              <a:defRPr sz="1800"/>
            </a:lvl1pPr>
          </a:lstStyle>
          <a:p>
            <a:r>
              <a:rPr lang="en-US" dirty="0"/>
              <a:t> IMAGEN</a:t>
            </a:r>
          </a:p>
          <a:p>
            <a:endParaRPr lang="en-US" dirty="0"/>
          </a:p>
        </p:txBody>
      </p:sp>
      <p:sp>
        <p:nvSpPr>
          <p:cNvPr id="21" name="Text Placeholder 17"/>
          <p:cNvSpPr>
            <a:spLocks noGrp="1"/>
          </p:cNvSpPr>
          <p:nvPr>
            <p:ph type="body" sz="quarter" idx="34" hasCustomPrompt="1"/>
          </p:nvPr>
        </p:nvSpPr>
        <p:spPr>
          <a:xfrm>
            <a:off x="820090" y="3296287"/>
            <a:ext cx="4767852" cy="1047260"/>
          </a:xfrm>
        </p:spPr>
        <p:txBody>
          <a:bodyPr anchor="ctr">
            <a:normAutofit/>
          </a:bodyPr>
          <a:lstStyle>
            <a:lvl1pPr marL="0" indent="0" algn="l">
              <a:lnSpc>
                <a:spcPct val="80000"/>
              </a:lnSpc>
              <a:buNone/>
              <a:defRPr sz="1631" b="0" i="0" u="none" baseline="0">
                <a:solidFill>
                  <a:schemeClr val="tx1"/>
                </a:solidFill>
                <a:latin typeface="Bankia Medium"/>
                <a:cs typeface="Bankia Medium"/>
              </a:defRPr>
            </a:lvl1pPr>
          </a:lstStyle>
          <a:p>
            <a:pPr lvl="0"/>
            <a:r>
              <a:rPr lang="en-US" dirty="0" err="1"/>
              <a:t>Texto</a:t>
            </a:r>
            <a:r>
              <a:rPr lang="en-US" dirty="0"/>
              <a:t> </a:t>
            </a:r>
            <a:r>
              <a:rPr lang="en-US" dirty="0" err="1"/>
              <a:t>resaltado</a:t>
            </a:r>
            <a:endParaRPr lang="en-US" dirty="0"/>
          </a:p>
        </p:txBody>
      </p:sp>
      <p:sp>
        <p:nvSpPr>
          <p:cNvPr id="22" name="Text Placeholder 23"/>
          <p:cNvSpPr>
            <a:spLocks noGrp="1"/>
          </p:cNvSpPr>
          <p:nvPr>
            <p:ph type="body" sz="quarter" idx="31" hasCustomPrompt="1"/>
          </p:nvPr>
        </p:nvSpPr>
        <p:spPr>
          <a:xfrm>
            <a:off x="820090" y="4343548"/>
            <a:ext cx="4767852" cy="1919857"/>
          </a:xfrm>
        </p:spPr>
        <p:txBody>
          <a:bodyPr anchor="t">
            <a:normAutofit/>
          </a:bodyPr>
          <a:lstStyle>
            <a:lvl1pPr marL="192881" indent="-192881">
              <a:buClr>
                <a:srgbClr val="B9C800"/>
              </a:buClr>
              <a:buSzPct val="95000"/>
              <a:buFont typeface="Lucida Grande"/>
              <a:buChar char="▸"/>
              <a:defRPr sz="1125" b="0" i="0">
                <a:solidFill>
                  <a:schemeClr val="tx1"/>
                </a:solidFill>
                <a:latin typeface="Bankia Light"/>
                <a:cs typeface="Bankia Light"/>
              </a:defRPr>
            </a:lvl1pPr>
          </a:lstStyle>
          <a:p>
            <a:pPr lvl="0"/>
            <a:r>
              <a:rPr lang="en-US" dirty="0" err="1"/>
              <a:t>Texto</a:t>
            </a:r>
            <a:endParaRPr lang="en-US" dirty="0"/>
          </a:p>
          <a:p>
            <a:pPr lvl="0"/>
            <a:endParaRPr lang="en-US" dirty="0"/>
          </a:p>
        </p:txBody>
      </p:sp>
      <p:sp>
        <p:nvSpPr>
          <p:cNvPr id="25" name="Text Placeholder 17"/>
          <p:cNvSpPr>
            <a:spLocks noGrp="1"/>
          </p:cNvSpPr>
          <p:nvPr>
            <p:ph type="body" sz="quarter" idx="35" hasCustomPrompt="1"/>
          </p:nvPr>
        </p:nvSpPr>
        <p:spPr>
          <a:xfrm>
            <a:off x="6750990" y="3296287"/>
            <a:ext cx="4767852" cy="1047260"/>
          </a:xfrm>
        </p:spPr>
        <p:txBody>
          <a:bodyPr anchor="ctr">
            <a:normAutofit/>
          </a:bodyPr>
          <a:lstStyle>
            <a:lvl1pPr marL="0" indent="0" algn="l">
              <a:lnSpc>
                <a:spcPct val="80000"/>
              </a:lnSpc>
              <a:buNone/>
              <a:defRPr sz="1631" b="0" i="0" u="none" baseline="0">
                <a:solidFill>
                  <a:schemeClr val="tx1"/>
                </a:solidFill>
                <a:latin typeface="Bankia Medium"/>
                <a:cs typeface="Bankia Medium"/>
              </a:defRPr>
            </a:lvl1pPr>
          </a:lstStyle>
          <a:p>
            <a:pPr lvl="0"/>
            <a:r>
              <a:rPr lang="en-US" dirty="0" err="1"/>
              <a:t>Texto</a:t>
            </a:r>
            <a:r>
              <a:rPr lang="en-US" dirty="0"/>
              <a:t> </a:t>
            </a:r>
            <a:r>
              <a:rPr lang="en-US" dirty="0" err="1"/>
              <a:t>resaltado</a:t>
            </a:r>
            <a:endParaRPr lang="en-US" dirty="0"/>
          </a:p>
        </p:txBody>
      </p:sp>
      <p:sp>
        <p:nvSpPr>
          <p:cNvPr id="26" name="Text Placeholder 23"/>
          <p:cNvSpPr>
            <a:spLocks noGrp="1"/>
          </p:cNvSpPr>
          <p:nvPr>
            <p:ph type="body" sz="quarter" idx="36" hasCustomPrompt="1"/>
          </p:nvPr>
        </p:nvSpPr>
        <p:spPr>
          <a:xfrm>
            <a:off x="6750990" y="4343548"/>
            <a:ext cx="4767852" cy="1919857"/>
          </a:xfrm>
        </p:spPr>
        <p:txBody>
          <a:bodyPr anchor="t">
            <a:normAutofit/>
          </a:bodyPr>
          <a:lstStyle>
            <a:lvl1pPr marL="192881" indent="-192881">
              <a:buClr>
                <a:srgbClr val="B9C800"/>
              </a:buClr>
              <a:buSzPct val="95000"/>
              <a:buFont typeface="Lucida Grande"/>
              <a:buChar char="▸"/>
              <a:defRPr sz="1125" b="0" i="0">
                <a:solidFill>
                  <a:schemeClr val="tx1"/>
                </a:solidFill>
                <a:latin typeface="Bankia Light"/>
                <a:cs typeface="Bankia Light"/>
              </a:defRPr>
            </a:lvl1pPr>
          </a:lstStyle>
          <a:p>
            <a:pPr lvl="0"/>
            <a:r>
              <a:rPr lang="en-US" dirty="0" err="1"/>
              <a:t>Texto</a:t>
            </a:r>
            <a:endParaRPr lang="en-US" dirty="0"/>
          </a:p>
          <a:p>
            <a:pPr lvl="0"/>
            <a:endParaRPr lang="en-US" dirty="0"/>
          </a:p>
        </p:txBody>
      </p:sp>
      <p:sp>
        <p:nvSpPr>
          <p:cNvPr id="12" name="Marcador de número de diapositiva 1"/>
          <p:cNvSpPr>
            <a:spLocks noGrp="1"/>
          </p:cNvSpPr>
          <p:nvPr>
            <p:ph type="sldNum" sz="quarter" idx="4"/>
          </p:nvPr>
        </p:nvSpPr>
        <p:spPr>
          <a:xfrm>
            <a:off x="300692" y="6421717"/>
            <a:ext cx="895657" cy="293780"/>
          </a:xfrm>
          <a:prstGeom prst="rect">
            <a:avLst/>
          </a:prstGeom>
        </p:spPr>
        <p:txBody>
          <a:bodyPr vert="horz" lIns="91440" tIns="45720" rIns="91440" bIns="45720" rtlCol="0" anchor="ctr"/>
          <a:lstStyle>
            <a:lvl1pPr algn="l">
              <a:defRPr sz="788">
                <a:solidFill>
                  <a:schemeClr val="tx1">
                    <a:tint val="75000"/>
                  </a:schemeClr>
                </a:solidFill>
                <a:latin typeface="Bankia" charset="0"/>
                <a:ea typeface="Bankia" charset="0"/>
                <a:cs typeface="Bankia" charset="0"/>
              </a:defRPr>
            </a:lvl1pPr>
          </a:lstStyle>
          <a:p>
            <a:fld id="{8255E72A-942D-124D-9A97-ACC2EF1A0F41}" type="slidenum">
              <a:rPr lang="es-ES_tradnl" smtClean="0"/>
              <a:pPr/>
              <a:t>‹Nº›</a:t>
            </a:fld>
            <a:endParaRPr lang="es-ES_tradnl"/>
          </a:p>
        </p:txBody>
      </p:sp>
    </p:spTree>
    <p:extLst>
      <p:ext uri="{BB962C8B-B14F-4D97-AF65-F5344CB8AC3E}">
        <p14:creationId xmlns:p14="http://schemas.microsoft.com/office/powerpoint/2010/main" val="35406826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puntos numerados + fotografía horizontal superior">
    <p:spTree>
      <p:nvGrpSpPr>
        <p:cNvPr id="1" name=""/>
        <p:cNvGrpSpPr/>
        <p:nvPr/>
      </p:nvGrpSpPr>
      <p:grpSpPr>
        <a:xfrm>
          <a:off x="0" y="0"/>
          <a:ext cx="0" cy="0"/>
          <a:chOff x="0" y="0"/>
          <a:chExt cx="0" cy="0"/>
        </a:xfrm>
      </p:grpSpPr>
      <p:sp>
        <p:nvSpPr>
          <p:cNvPr id="25" name="Picture Placeholder 30"/>
          <p:cNvSpPr>
            <a:spLocks noGrp="1"/>
          </p:cNvSpPr>
          <p:nvPr>
            <p:ph type="pic" sz="quarter" idx="32" hasCustomPrompt="1"/>
          </p:nvPr>
        </p:nvSpPr>
        <p:spPr>
          <a:xfrm>
            <a:off x="-1" y="-33928"/>
            <a:ext cx="12192001" cy="2536524"/>
          </a:xfrm>
        </p:spPr>
        <p:txBody>
          <a:bodyPr anchor="b"/>
          <a:lstStyle>
            <a:lvl1pPr>
              <a:defRPr sz="1800"/>
            </a:lvl1pPr>
          </a:lstStyle>
          <a:p>
            <a:r>
              <a:rPr lang="en-US" dirty="0"/>
              <a:t> IMAGEN</a:t>
            </a:r>
          </a:p>
          <a:p>
            <a:endParaRPr lang="en-US" dirty="0"/>
          </a:p>
        </p:txBody>
      </p:sp>
      <p:sp>
        <p:nvSpPr>
          <p:cNvPr id="28" name="Text Placeholder 23"/>
          <p:cNvSpPr>
            <a:spLocks noGrp="1"/>
          </p:cNvSpPr>
          <p:nvPr>
            <p:ph type="body" sz="quarter" idx="31" hasCustomPrompt="1"/>
          </p:nvPr>
        </p:nvSpPr>
        <p:spPr>
          <a:xfrm>
            <a:off x="982972" y="2909156"/>
            <a:ext cx="10268699" cy="3129437"/>
          </a:xfrm>
        </p:spPr>
        <p:txBody>
          <a:bodyPr vert="horz" numCol="2" spcCol="1440000" anchor="t">
            <a:normAutofit/>
          </a:bodyPr>
          <a:lstStyle>
            <a:lvl1pPr marL="653653" indent="-654075" defTabSz="396478">
              <a:lnSpc>
                <a:spcPct val="300000"/>
              </a:lnSpc>
              <a:buClr>
                <a:srgbClr val="B9C800"/>
              </a:buClr>
              <a:buSzPct val="300000"/>
              <a:buFont typeface="+mj-ea"/>
              <a:buAutoNum type="circleNumDbPlain"/>
              <a:defRPr sz="1294" b="0" i="0">
                <a:solidFill>
                  <a:schemeClr val="tx1"/>
                </a:solidFill>
                <a:latin typeface="Bankia Light"/>
                <a:cs typeface="Bankia Light"/>
              </a:defRPr>
            </a:lvl1pPr>
          </a:lstStyle>
          <a:p>
            <a:pPr lvl="0"/>
            <a:r>
              <a:rPr lang="en-US" dirty="0"/>
              <a:t>Text</a:t>
            </a:r>
          </a:p>
          <a:p>
            <a:pPr lvl="0"/>
            <a:endParaRPr lang="en-US" dirty="0"/>
          </a:p>
          <a:p>
            <a:pPr lvl="0"/>
            <a:endParaRPr lang="en-US" dirty="0"/>
          </a:p>
          <a:p>
            <a:pPr lvl="0"/>
            <a:endParaRPr lang="en-US" dirty="0"/>
          </a:p>
          <a:p>
            <a:pPr lvl="0"/>
            <a:endParaRPr lang="en-US" dirty="0"/>
          </a:p>
          <a:p>
            <a:pPr lvl="0"/>
            <a:endParaRPr lang="en-US" dirty="0"/>
          </a:p>
        </p:txBody>
      </p:sp>
      <p:sp>
        <p:nvSpPr>
          <p:cNvPr id="5" name="Marcador de número de diapositiva 1"/>
          <p:cNvSpPr>
            <a:spLocks noGrp="1"/>
          </p:cNvSpPr>
          <p:nvPr>
            <p:ph type="sldNum" sz="quarter" idx="4"/>
          </p:nvPr>
        </p:nvSpPr>
        <p:spPr>
          <a:xfrm>
            <a:off x="300692" y="6421717"/>
            <a:ext cx="895657" cy="293780"/>
          </a:xfrm>
          <a:prstGeom prst="rect">
            <a:avLst/>
          </a:prstGeom>
        </p:spPr>
        <p:txBody>
          <a:bodyPr vert="horz" lIns="91440" tIns="45720" rIns="91440" bIns="45720" rtlCol="0" anchor="ctr"/>
          <a:lstStyle>
            <a:lvl1pPr algn="l">
              <a:defRPr sz="788">
                <a:solidFill>
                  <a:schemeClr val="tx1">
                    <a:tint val="75000"/>
                  </a:schemeClr>
                </a:solidFill>
                <a:latin typeface="Bankia" charset="0"/>
                <a:ea typeface="Bankia" charset="0"/>
                <a:cs typeface="Bankia" charset="0"/>
              </a:defRPr>
            </a:lvl1pPr>
          </a:lstStyle>
          <a:p>
            <a:fld id="{8255E72A-942D-124D-9A97-ACC2EF1A0F41}" type="slidenum">
              <a:rPr lang="es-ES_tradnl" smtClean="0"/>
              <a:pPr/>
              <a:t>‹Nº›</a:t>
            </a:fld>
            <a:endParaRPr lang="es-ES_tradnl"/>
          </a:p>
        </p:txBody>
      </p:sp>
    </p:spTree>
    <p:extLst>
      <p:ext uri="{BB962C8B-B14F-4D97-AF65-F5344CB8AC3E}">
        <p14:creationId xmlns:p14="http://schemas.microsoft.com/office/powerpoint/2010/main" val="29349012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exto 3 espacios">
    <p:spTree>
      <p:nvGrpSpPr>
        <p:cNvPr id="1" name=""/>
        <p:cNvGrpSpPr/>
        <p:nvPr/>
      </p:nvGrpSpPr>
      <p:grpSpPr>
        <a:xfrm>
          <a:off x="0" y="0"/>
          <a:ext cx="0" cy="0"/>
          <a:chOff x="0" y="0"/>
          <a:chExt cx="0" cy="0"/>
        </a:xfrm>
      </p:grpSpPr>
      <p:sp>
        <p:nvSpPr>
          <p:cNvPr id="8" name="Shape 1924"/>
          <p:cNvSpPr/>
          <p:nvPr/>
        </p:nvSpPr>
        <p:spPr>
          <a:xfrm>
            <a:off x="1206535" y="3970720"/>
            <a:ext cx="2296959" cy="1"/>
          </a:xfrm>
          <a:prstGeom prst="line">
            <a:avLst/>
          </a:prstGeom>
          <a:ln>
            <a:solidFill>
              <a:srgbClr val="DDDDDD"/>
            </a:solidFill>
            <a:miter lim="400000"/>
          </a:ln>
        </p:spPr>
        <p:txBody>
          <a:bodyPr lIns="20851" tIns="20851" rIns="20851" bIns="20851"/>
          <a:lstStyle/>
          <a:p>
            <a:pPr algn="l" defTabSz="257175">
              <a:defRPr sz="900">
                <a:latin typeface="Helvetica"/>
                <a:ea typeface="Helvetica"/>
                <a:cs typeface="Helvetica"/>
                <a:sym typeface="Helvetica"/>
              </a:defRPr>
            </a:pPr>
            <a:endParaRPr sz="506"/>
          </a:p>
        </p:txBody>
      </p:sp>
      <p:pic>
        <p:nvPicPr>
          <p:cNvPr id="9" name="image10.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29689" y="2707124"/>
            <a:ext cx="70329" cy="118596"/>
          </a:xfrm>
          <a:prstGeom prst="rect">
            <a:avLst/>
          </a:prstGeom>
          <a:ln w="3175">
            <a:miter lim="400000"/>
          </a:ln>
        </p:spPr>
      </p:pic>
      <p:sp>
        <p:nvSpPr>
          <p:cNvPr id="11" name="Shape 1927"/>
          <p:cNvSpPr/>
          <p:nvPr/>
        </p:nvSpPr>
        <p:spPr>
          <a:xfrm>
            <a:off x="4695795" y="3970719"/>
            <a:ext cx="2296959" cy="1"/>
          </a:xfrm>
          <a:prstGeom prst="line">
            <a:avLst/>
          </a:prstGeom>
          <a:ln>
            <a:solidFill>
              <a:srgbClr val="DDDDDD"/>
            </a:solidFill>
            <a:miter lim="400000"/>
          </a:ln>
        </p:spPr>
        <p:txBody>
          <a:bodyPr lIns="20851" tIns="20851" rIns="20851" bIns="20851"/>
          <a:lstStyle/>
          <a:p>
            <a:pPr algn="l" defTabSz="257175">
              <a:defRPr sz="900">
                <a:latin typeface="Helvetica"/>
                <a:ea typeface="Helvetica"/>
                <a:cs typeface="Helvetica"/>
                <a:sym typeface="Helvetica"/>
              </a:defRPr>
            </a:pPr>
            <a:endParaRPr sz="506"/>
          </a:p>
        </p:txBody>
      </p:sp>
      <p:pic>
        <p:nvPicPr>
          <p:cNvPr id="12" name="image10.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19190" y="2707124"/>
            <a:ext cx="70329" cy="118596"/>
          </a:xfrm>
          <a:prstGeom prst="rect">
            <a:avLst/>
          </a:prstGeom>
          <a:ln w="3175">
            <a:miter lim="400000"/>
          </a:ln>
        </p:spPr>
      </p:pic>
      <p:sp>
        <p:nvSpPr>
          <p:cNvPr id="14" name="Shape 1930"/>
          <p:cNvSpPr/>
          <p:nvPr/>
        </p:nvSpPr>
        <p:spPr>
          <a:xfrm>
            <a:off x="8225502" y="3970720"/>
            <a:ext cx="2239439" cy="1"/>
          </a:xfrm>
          <a:prstGeom prst="line">
            <a:avLst/>
          </a:prstGeom>
          <a:ln>
            <a:solidFill>
              <a:srgbClr val="DDDDDD"/>
            </a:solidFill>
            <a:miter lim="400000"/>
          </a:ln>
        </p:spPr>
        <p:txBody>
          <a:bodyPr lIns="20851" tIns="20851" rIns="20851" bIns="20851"/>
          <a:lstStyle/>
          <a:p>
            <a:pPr algn="l" defTabSz="257175">
              <a:defRPr sz="900">
                <a:latin typeface="Helvetica"/>
                <a:ea typeface="Helvetica"/>
                <a:cs typeface="Helvetica"/>
                <a:sym typeface="Helvetica"/>
              </a:defRPr>
            </a:pPr>
            <a:endParaRPr sz="506"/>
          </a:p>
        </p:txBody>
      </p:sp>
      <p:pic>
        <p:nvPicPr>
          <p:cNvPr id="15" name="image10.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25728" y="2707124"/>
            <a:ext cx="70329" cy="118596"/>
          </a:xfrm>
          <a:prstGeom prst="rect">
            <a:avLst/>
          </a:prstGeom>
          <a:ln w="3175">
            <a:miter lim="400000"/>
          </a:ln>
        </p:spPr>
      </p:pic>
      <p:sp>
        <p:nvSpPr>
          <p:cNvPr id="19" name="Shape 1131"/>
          <p:cNvSpPr/>
          <p:nvPr/>
        </p:nvSpPr>
        <p:spPr>
          <a:xfrm>
            <a:off x="909928" y="105120"/>
            <a:ext cx="142839" cy="202155"/>
          </a:xfrm>
          <a:prstGeom prst="rect">
            <a:avLst/>
          </a:prstGeom>
          <a:ln w="3175">
            <a:miter lim="400000"/>
          </a:ln>
          <a:extLst>
            <a:ext uri="{C572A759-6A51-4108-AA02-DFA0A04FC94B}">
              <ma14:wrappingTextBoxFlag xmlns:ma14="http://schemas.microsoft.com/office/mac/drawingml/2011/main" xmlns="" val="1"/>
            </a:ext>
          </a:extLst>
        </p:spPr>
        <p:txBody>
          <a:bodyPr wrap="square" lIns="26789" tIns="26789" rIns="26789" bIns="26789">
            <a:spAutoFit/>
          </a:bodyPr>
          <a:lstStyle/>
          <a:p>
            <a:pPr algn="l" defTabSz="257175">
              <a:lnSpc>
                <a:spcPct val="90000"/>
              </a:lnSpc>
              <a:spcBef>
                <a:spcPts val="1406"/>
              </a:spcBef>
              <a:defRPr sz="1900" cap="all" spc="-38">
                <a:solidFill>
                  <a:srgbClr val="39291A"/>
                </a:solidFill>
                <a:latin typeface="Bankia Light"/>
                <a:ea typeface="Bankia Light"/>
                <a:cs typeface="Bankia Light"/>
                <a:sym typeface="Bankia Light"/>
              </a:defRPr>
            </a:pPr>
            <a:r>
              <a:rPr sz="1069" cap="none" dirty="0"/>
              <a:t>|</a:t>
            </a:r>
          </a:p>
        </p:txBody>
      </p:sp>
      <p:sp>
        <p:nvSpPr>
          <p:cNvPr id="20" name="Text Placeholder 23"/>
          <p:cNvSpPr>
            <a:spLocks noGrp="1"/>
          </p:cNvSpPr>
          <p:nvPr>
            <p:ph type="body" sz="quarter" idx="15" hasCustomPrompt="1"/>
          </p:nvPr>
        </p:nvSpPr>
        <p:spPr>
          <a:xfrm>
            <a:off x="207809" y="74073"/>
            <a:ext cx="728576" cy="271463"/>
          </a:xfrm>
        </p:spPr>
        <p:txBody>
          <a:bodyPr anchor="ctr">
            <a:normAutofit/>
          </a:bodyPr>
          <a:lstStyle>
            <a:lvl1pPr marL="0" indent="0" algn="r">
              <a:buNone/>
              <a:defRPr sz="1069" b="1">
                <a:solidFill>
                  <a:srgbClr val="B9C800"/>
                </a:solidFill>
              </a:defRPr>
            </a:lvl1pPr>
          </a:lstStyle>
          <a:p>
            <a:pPr lvl="0"/>
            <a:r>
              <a:rPr lang="es-ES_tradnl" dirty="0"/>
              <a:t>TEXTO</a:t>
            </a:r>
            <a:endParaRPr lang="en-US" dirty="0"/>
          </a:p>
        </p:txBody>
      </p:sp>
      <p:sp>
        <p:nvSpPr>
          <p:cNvPr id="21" name="Text Placeholder 23"/>
          <p:cNvSpPr>
            <a:spLocks noGrp="1"/>
          </p:cNvSpPr>
          <p:nvPr>
            <p:ph type="body" sz="quarter" idx="16" hasCustomPrompt="1"/>
          </p:nvPr>
        </p:nvSpPr>
        <p:spPr>
          <a:xfrm>
            <a:off x="973395" y="76970"/>
            <a:ext cx="8396695" cy="271463"/>
          </a:xfrm>
        </p:spPr>
        <p:txBody>
          <a:bodyPr anchor="ctr">
            <a:normAutofit/>
          </a:bodyPr>
          <a:lstStyle>
            <a:lvl1pPr marL="0" indent="0" algn="l">
              <a:buNone/>
              <a:defRPr sz="1069" b="0" i="0">
                <a:solidFill>
                  <a:schemeClr val="tx1"/>
                </a:solidFill>
                <a:latin typeface="Bankia Light"/>
                <a:cs typeface="Bankia Light"/>
              </a:defRPr>
            </a:lvl1pPr>
          </a:lstStyle>
          <a:p>
            <a:pPr lvl="0"/>
            <a:r>
              <a:rPr lang="es-ES_tradnl" dirty="0"/>
              <a:t>texto </a:t>
            </a:r>
            <a:endParaRPr lang="en-US" dirty="0"/>
          </a:p>
        </p:txBody>
      </p:sp>
      <p:sp>
        <p:nvSpPr>
          <p:cNvPr id="28" name="Text Placeholder 17"/>
          <p:cNvSpPr>
            <a:spLocks noGrp="1"/>
          </p:cNvSpPr>
          <p:nvPr>
            <p:ph type="body" sz="quarter" idx="35" hasCustomPrompt="1"/>
          </p:nvPr>
        </p:nvSpPr>
        <p:spPr>
          <a:xfrm>
            <a:off x="1174250" y="3067755"/>
            <a:ext cx="2899213" cy="839571"/>
          </a:xfrm>
        </p:spPr>
        <p:txBody>
          <a:bodyPr numCol="1" spcCol="360000" anchor="ctr">
            <a:normAutofit/>
          </a:bodyPr>
          <a:lstStyle>
            <a:lvl1pPr marL="0" marR="0" indent="0" algn="l" defTabSz="257175" rtl="0" eaLnBrk="1" fontAlgn="auto" latinLnBrk="0" hangingPunct="1">
              <a:lnSpc>
                <a:spcPct val="80000"/>
              </a:lnSpc>
              <a:spcBef>
                <a:spcPct val="20000"/>
              </a:spcBef>
              <a:spcAft>
                <a:spcPts val="0"/>
              </a:spcAft>
              <a:buClrTx/>
              <a:buSzTx/>
              <a:buFont typeface="Arial"/>
              <a:buNone/>
              <a:tabLst/>
              <a:defRPr sz="1294" b="0" i="0" u="none" baseline="0">
                <a:solidFill>
                  <a:schemeClr val="tx1"/>
                </a:solidFill>
                <a:latin typeface="Bankia Medium"/>
                <a:cs typeface="Bankia Medium"/>
              </a:defRPr>
            </a:lvl1pPr>
          </a:lstStyle>
          <a:p>
            <a:pPr marL="0" marR="0" lvl="0" indent="0" algn="l" defTabSz="257175" rtl="0" eaLnBrk="1" fontAlgn="auto" latinLnBrk="0" hangingPunct="1">
              <a:lnSpc>
                <a:spcPct val="80000"/>
              </a:lnSpc>
              <a:spcBef>
                <a:spcPct val="20000"/>
              </a:spcBef>
              <a:spcAft>
                <a:spcPts val="0"/>
              </a:spcAft>
              <a:buClrTx/>
              <a:buSzTx/>
              <a:buFont typeface="Arial"/>
              <a:buNone/>
              <a:tabLst/>
              <a:defRPr/>
            </a:pPr>
            <a:r>
              <a:rPr lang="en-US" dirty="0" err="1"/>
              <a:t>Texto</a:t>
            </a:r>
            <a:r>
              <a:rPr lang="en-US" dirty="0"/>
              <a:t> </a:t>
            </a:r>
          </a:p>
        </p:txBody>
      </p:sp>
      <p:sp>
        <p:nvSpPr>
          <p:cNvPr id="29" name="Text Placeholder 17"/>
          <p:cNvSpPr>
            <a:spLocks noGrp="1"/>
          </p:cNvSpPr>
          <p:nvPr>
            <p:ph type="body" sz="quarter" idx="34" hasCustomPrompt="1"/>
          </p:nvPr>
        </p:nvSpPr>
        <p:spPr>
          <a:xfrm>
            <a:off x="696315" y="1594413"/>
            <a:ext cx="10151781" cy="872808"/>
          </a:xfrm>
        </p:spPr>
        <p:txBody>
          <a:bodyPr anchor="t">
            <a:normAutofit/>
          </a:bodyPr>
          <a:lstStyle>
            <a:lvl1pPr marL="0" indent="0" algn="l">
              <a:lnSpc>
                <a:spcPct val="80000"/>
              </a:lnSpc>
              <a:buNone/>
              <a:defRPr sz="1350" b="0" i="0" u="none" baseline="0">
                <a:solidFill>
                  <a:schemeClr val="tx1"/>
                </a:solidFill>
                <a:latin typeface="Bankia Light"/>
                <a:cs typeface="Bankia Light"/>
              </a:defRPr>
            </a:lvl1pPr>
          </a:lstStyle>
          <a:p>
            <a:pPr lvl="0"/>
            <a:r>
              <a:rPr lang="en-US" dirty="0" err="1"/>
              <a:t>Subtítulo</a:t>
            </a:r>
            <a:endParaRPr lang="en-US" dirty="0"/>
          </a:p>
        </p:txBody>
      </p:sp>
      <p:sp>
        <p:nvSpPr>
          <p:cNvPr id="30" name="Text Placeholder 17"/>
          <p:cNvSpPr>
            <a:spLocks noGrp="1"/>
          </p:cNvSpPr>
          <p:nvPr>
            <p:ph type="body" sz="quarter" idx="11" hasCustomPrompt="1"/>
          </p:nvPr>
        </p:nvSpPr>
        <p:spPr>
          <a:xfrm>
            <a:off x="696315" y="697033"/>
            <a:ext cx="10151781" cy="820688"/>
          </a:xfrm>
        </p:spPr>
        <p:txBody>
          <a:bodyPr anchor="ctr">
            <a:normAutofit/>
          </a:bodyPr>
          <a:lstStyle>
            <a:lvl1pPr marL="0" indent="0" algn="l">
              <a:lnSpc>
                <a:spcPct val="80000"/>
              </a:lnSpc>
              <a:buNone/>
              <a:defRPr sz="3994" b="0" i="0" u="none" baseline="0">
                <a:solidFill>
                  <a:schemeClr val="tx1"/>
                </a:solidFill>
                <a:latin typeface="Bankia Light"/>
                <a:cs typeface="Bankia Light"/>
              </a:defRPr>
            </a:lvl1pPr>
          </a:lstStyle>
          <a:p>
            <a:pPr lvl="0"/>
            <a:r>
              <a:rPr lang="en-US" dirty="0" err="1"/>
              <a:t>Título</a:t>
            </a:r>
            <a:r>
              <a:rPr lang="en-US" dirty="0"/>
              <a:t> de la </a:t>
            </a:r>
            <a:r>
              <a:rPr lang="en-US" dirty="0" err="1"/>
              <a:t>diapositiva</a:t>
            </a:r>
            <a:endParaRPr lang="en-US" dirty="0"/>
          </a:p>
        </p:txBody>
      </p:sp>
      <p:sp>
        <p:nvSpPr>
          <p:cNvPr id="32" name="Text Placeholder 17"/>
          <p:cNvSpPr>
            <a:spLocks noGrp="1"/>
          </p:cNvSpPr>
          <p:nvPr>
            <p:ph type="body" sz="quarter" idx="37" hasCustomPrompt="1"/>
          </p:nvPr>
        </p:nvSpPr>
        <p:spPr>
          <a:xfrm>
            <a:off x="1159731" y="4344568"/>
            <a:ext cx="2899213" cy="1694024"/>
          </a:xfrm>
        </p:spPr>
        <p:txBody>
          <a:bodyPr numCol="1" spcCol="360000" anchor="t">
            <a:normAutofit/>
          </a:bodyPr>
          <a:lstStyle>
            <a:lvl1pPr marL="0" marR="0" indent="0" algn="l" defTabSz="257175" rtl="0" eaLnBrk="1" fontAlgn="auto" latinLnBrk="0" hangingPunct="1">
              <a:lnSpc>
                <a:spcPct val="80000"/>
              </a:lnSpc>
              <a:spcBef>
                <a:spcPct val="20000"/>
              </a:spcBef>
              <a:spcAft>
                <a:spcPts val="0"/>
              </a:spcAft>
              <a:buClrTx/>
              <a:buSzTx/>
              <a:buFont typeface="Arial"/>
              <a:buNone/>
              <a:tabLst/>
              <a:defRPr sz="900" b="0" i="0" u="none" baseline="0">
                <a:solidFill>
                  <a:schemeClr val="tx1"/>
                </a:solidFill>
                <a:latin typeface="Bankia"/>
                <a:cs typeface="Bankia"/>
              </a:defRPr>
            </a:lvl1pPr>
          </a:lstStyle>
          <a:p>
            <a:pPr marL="0" marR="0" lvl="0" indent="0" algn="l" defTabSz="257175" rtl="0" eaLnBrk="1" fontAlgn="auto" latinLnBrk="0" hangingPunct="1">
              <a:lnSpc>
                <a:spcPct val="80000"/>
              </a:lnSpc>
              <a:spcBef>
                <a:spcPct val="20000"/>
              </a:spcBef>
              <a:spcAft>
                <a:spcPts val="0"/>
              </a:spcAft>
              <a:buClrTx/>
              <a:buSzTx/>
              <a:buFont typeface="Arial"/>
              <a:buNone/>
              <a:tabLst/>
              <a:defRPr/>
            </a:pPr>
            <a:r>
              <a:rPr lang="en-US" dirty="0" err="1"/>
              <a:t>Texto</a:t>
            </a:r>
            <a:r>
              <a:rPr lang="en-US" dirty="0"/>
              <a:t> </a:t>
            </a:r>
          </a:p>
        </p:txBody>
      </p:sp>
      <p:sp>
        <p:nvSpPr>
          <p:cNvPr id="36" name="Text Placeholder 17"/>
          <p:cNvSpPr>
            <a:spLocks noGrp="1"/>
          </p:cNvSpPr>
          <p:nvPr>
            <p:ph type="body" sz="quarter" idx="38" hasCustomPrompt="1"/>
          </p:nvPr>
        </p:nvSpPr>
        <p:spPr>
          <a:xfrm>
            <a:off x="4652768" y="3067755"/>
            <a:ext cx="2899213" cy="839571"/>
          </a:xfrm>
        </p:spPr>
        <p:txBody>
          <a:bodyPr numCol="1" spcCol="360000" anchor="ctr">
            <a:normAutofit/>
          </a:bodyPr>
          <a:lstStyle>
            <a:lvl1pPr marL="0" marR="0" indent="0" algn="l" defTabSz="257175" rtl="0" eaLnBrk="1" fontAlgn="auto" latinLnBrk="0" hangingPunct="1">
              <a:lnSpc>
                <a:spcPct val="80000"/>
              </a:lnSpc>
              <a:spcBef>
                <a:spcPct val="20000"/>
              </a:spcBef>
              <a:spcAft>
                <a:spcPts val="0"/>
              </a:spcAft>
              <a:buClrTx/>
              <a:buSzTx/>
              <a:buFont typeface="Arial"/>
              <a:buNone/>
              <a:tabLst/>
              <a:defRPr sz="1294" b="0" i="0" u="none" baseline="0">
                <a:solidFill>
                  <a:schemeClr val="tx1"/>
                </a:solidFill>
                <a:latin typeface="Bankia Medium"/>
                <a:cs typeface="Bankia Medium"/>
              </a:defRPr>
            </a:lvl1pPr>
          </a:lstStyle>
          <a:p>
            <a:pPr marL="0" marR="0" lvl="0" indent="0" algn="l" defTabSz="257175" rtl="0" eaLnBrk="1" fontAlgn="auto" latinLnBrk="0" hangingPunct="1">
              <a:lnSpc>
                <a:spcPct val="80000"/>
              </a:lnSpc>
              <a:spcBef>
                <a:spcPct val="20000"/>
              </a:spcBef>
              <a:spcAft>
                <a:spcPts val="0"/>
              </a:spcAft>
              <a:buClrTx/>
              <a:buSzTx/>
              <a:buFont typeface="Arial"/>
              <a:buNone/>
              <a:tabLst/>
              <a:defRPr/>
            </a:pPr>
            <a:r>
              <a:rPr lang="en-US" dirty="0" err="1"/>
              <a:t>Texto</a:t>
            </a:r>
            <a:r>
              <a:rPr lang="en-US" dirty="0"/>
              <a:t> </a:t>
            </a:r>
          </a:p>
        </p:txBody>
      </p:sp>
      <p:sp>
        <p:nvSpPr>
          <p:cNvPr id="37" name="Text Placeholder 17"/>
          <p:cNvSpPr>
            <a:spLocks noGrp="1"/>
          </p:cNvSpPr>
          <p:nvPr>
            <p:ph type="body" sz="quarter" idx="39" hasCustomPrompt="1"/>
          </p:nvPr>
        </p:nvSpPr>
        <p:spPr>
          <a:xfrm>
            <a:off x="4638250" y="4344568"/>
            <a:ext cx="2899213" cy="1694024"/>
          </a:xfrm>
        </p:spPr>
        <p:txBody>
          <a:bodyPr numCol="1" spcCol="360000" anchor="t">
            <a:normAutofit/>
          </a:bodyPr>
          <a:lstStyle>
            <a:lvl1pPr marL="0" marR="0" indent="0" algn="l" defTabSz="257175" rtl="0" eaLnBrk="1" fontAlgn="auto" latinLnBrk="0" hangingPunct="1">
              <a:lnSpc>
                <a:spcPct val="80000"/>
              </a:lnSpc>
              <a:spcBef>
                <a:spcPct val="20000"/>
              </a:spcBef>
              <a:spcAft>
                <a:spcPts val="0"/>
              </a:spcAft>
              <a:buClrTx/>
              <a:buSzTx/>
              <a:buFont typeface="Arial"/>
              <a:buNone/>
              <a:tabLst/>
              <a:defRPr sz="900" b="0" i="0" u="none" baseline="0">
                <a:solidFill>
                  <a:schemeClr val="tx1"/>
                </a:solidFill>
                <a:latin typeface="Bankia"/>
                <a:cs typeface="Bankia"/>
              </a:defRPr>
            </a:lvl1pPr>
          </a:lstStyle>
          <a:p>
            <a:pPr marL="0" marR="0" lvl="0" indent="0" algn="l" defTabSz="257175" rtl="0" eaLnBrk="1" fontAlgn="auto" latinLnBrk="0" hangingPunct="1">
              <a:lnSpc>
                <a:spcPct val="80000"/>
              </a:lnSpc>
              <a:spcBef>
                <a:spcPct val="20000"/>
              </a:spcBef>
              <a:spcAft>
                <a:spcPts val="0"/>
              </a:spcAft>
              <a:buClrTx/>
              <a:buSzTx/>
              <a:buFont typeface="Arial"/>
              <a:buNone/>
              <a:tabLst/>
              <a:defRPr/>
            </a:pPr>
            <a:r>
              <a:rPr lang="en-US" dirty="0" err="1"/>
              <a:t>Texto</a:t>
            </a:r>
            <a:r>
              <a:rPr lang="en-US" dirty="0"/>
              <a:t> </a:t>
            </a:r>
          </a:p>
        </p:txBody>
      </p:sp>
      <p:sp>
        <p:nvSpPr>
          <p:cNvPr id="40" name="Text Placeholder 17"/>
          <p:cNvSpPr>
            <a:spLocks noGrp="1"/>
          </p:cNvSpPr>
          <p:nvPr>
            <p:ph type="body" sz="quarter" idx="40" hasCustomPrompt="1"/>
          </p:nvPr>
        </p:nvSpPr>
        <p:spPr>
          <a:xfrm>
            <a:off x="8154350" y="3067755"/>
            <a:ext cx="2899213" cy="839571"/>
          </a:xfrm>
        </p:spPr>
        <p:txBody>
          <a:bodyPr numCol="1" spcCol="360000" anchor="ctr">
            <a:normAutofit/>
          </a:bodyPr>
          <a:lstStyle>
            <a:lvl1pPr marL="0" marR="0" indent="0" algn="l" defTabSz="257175" rtl="0" eaLnBrk="1" fontAlgn="auto" latinLnBrk="0" hangingPunct="1">
              <a:lnSpc>
                <a:spcPct val="80000"/>
              </a:lnSpc>
              <a:spcBef>
                <a:spcPct val="20000"/>
              </a:spcBef>
              <a:spcAft>
                <a:spcPts val="0"/>
              </a:spcAft>
              <a:buClrTx/>
              <a:buSzTx/>
              <a:buFont typeface="Arial"/>
              <a:buNone/>
              <a:tabLst/>
              <a:defRPr sz="1294" b="0" i="0" u="none" baseline="0">
                <a:solidFill>
                  <a:schemeClr val="tx1"/>
                </a:solidFill>
                <a:latin typeface="Bankia Medium"/>
                <a:cs typeface="Bankia Medium"/>
              </a:defRPr>
            </a:lvl1pPr>
          </a:lstStyle>
          <a:p>
            <a:pPr marL="0" marR="0" lvl="0" indent="0" algn="l" defTabSz="257175" rtl="0" eaLnBrk="1" fontAlgn="auto" latinLnBrk="0" hangingPunct="1">
              <a:lnSpc>
                <a:spcPct val="80000"/>
              </a:lnSpc>
              <a:spcBef>
                <a:spcPct val="20000"/>
              </a:spcBef>
              <a:spcAft>
                <a:spcPts val="0"/>
              </a:spcAft>
              <a:buClrTx/>
              <a:buSzTx/>
              <a:buFont typeface="Arial"/>
              <a:buNone/>
              <a:tabLst/>
              <a:defRPr/>
            </a:pPr>
            <a:r>
              <a:rPr lang="en-US" dirty="0" err="1"/>
              <a:t>Texto</a:t>
            </a:r>
            <a:r>
              <a:rPr lang="en-US" dirty="0"/>
              <a:t> </a:t>
            </a:r>
          </a:p>
        </p:txBody>
      </p:sp>
      <p:sp>
        <p:nvSpPr>
          <p:cNvPr id="41" name="Text Placeholder 17"/>
          <p:cNvSpPr>
            <a:spLocks noGrp="1"/>
          </p:cNvSpPr>
          <p:nvPr>
            <p:ph type="body" sz="quarter" idx="41" hasCustomPrompt="1"/>
          </p:nvPr>
        </p:nvSpPr>
        <p:spPr>
          <a:xfrm>
            <a:off x="8139831" y="4344568"/>
            <a:ext cx="2899213" cy="1694024"/>
          </a:xfrm>
        </p:spPr>
        <p:txBody>
          <a:bodyPr numCol="1" spcCol="360000" anchor="t">
            <a:normAutofit/>
          </a:bodyPr>
          <a:lstStyle>
            <a:lvl1pPr marL="0" marR="0" indent="0" algn="l" defTabSz="257175" rtl="0" eaLnBrk="1" fontAlgn="auto" latinLnBrk="0" hangingPunct="1">
              <a:lnSpc>
                <a:spcPct val="80000"/>
              </a:lnSpc>
              <a:spcBef>
                <a:spcPct val="20000"/>
              </a:spcBef>
              <a:spcAft>
                <a:spcPts val="0"/>
              </a:spcAft>
              <a:buClrTx/>
              <a:buSzTx/>
              <a:buFont typeface="Arial"/>
              <a:buNone/>
              <a:tabLst/>
              <a:defRPr sz="900" b="0" i="0" u="none" baseline="0">
                <a:solidFill>
                  <a:schemeClr val="tx1"/>
                </a:solidFill>
                <a:latin typeface="Bankia"/>
                <a:cs typeface="Bankia"/>
              </a:defRPr>
            </a:lvl1pPr>
          </a:lstStyle>
          <a:p>
            <a:pPr marL="0" marR="0" lvl="0" indent="0" algn="l" defTabSz="257175" rtl="0" eaLnBrk="1" fontAlgn="auto" latinLnBrk="0" hangingPunct="1">
              <a:lnSpc>
                <a:spcPct val="80000"/>
              </a:lnSpc>
              <a:spcBef>
                <a:spcPct val="20000"/>
              </a:spcBef>
              <a:spcAft>
                <a:spcPts val="0"/>
              </a:spcAft>
              <a:buClrTx/>
              <a:buSzTx/>
              <a:buFont typeface="Arial"/>
              <a:buNone/>
              <a:tabLst/>
              <a:defRPr/>
            </a:pPr>
            <a:r>
              <a:rPr lang="en-US" dirty="0" err="1"/>
              <a:t>Texto</a:t>
            </a:r>
            <a:r>
              <a:rPr lang="en-US" dirty="0"/>
              <a:t> </a:t>
            </a:r>
          </a:p>
        </p:txBody>
      </p:sp>
      <p:sp>
        <p:nvSpPr>
          <p:cNvPr id="42" name="Shape 1908"/>
          <p:cNvSpPr/>
          <p:nvPr/>
        </p:nvSpPr>
        <p:spPr>
          <a:xfrm>
            <a:off x="-22226" y="-28535"/>
            <a:ext cx="12236451" cy="2660328"/>
          </a:xfrm>
          <a:prstGeom prst="rect">
            <a:avLst/>
          </a:prstGeom>
          <a:solidFill>
            <a:srgbClr val="DCDEE0">
              <a:alpha val="11715"/>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22" name="Marcador de número de diapositiva 1"/>
          <p:cNvSpPr>
            <a:spLocks noGrp="1"/>
          </p:cNvSpPr>
          <p:nvPr>
            <p:ph type="sldNum" sz="quarter" idx="4"/>
          </p:nvPr>
        </p:nvSpPr>
        <p:spPr>
          <a:xfrm>
            <a:off x="300692" y="6421717"/>
            <a:ext cx="895657" cy="293780"/>
          </a:xfrm>
          <a:prstGeom prst="rect">
            <a:avLst/>
          </a:prstGeom>
        </p:spPr>
        <p:txBody>
          <a:bodyPr vert="horz" lIns="91440" tIns="45720" rIns="91440" bIns="45720" rtlCol="0" anchor="ctr"/>
          <a:lstStyle>
            <a:lvl1pPr algn="l">
              <a:defRPr sz="788">
                <a:solidFill>
                  <a:schemeClr val="tx1">
                    <a:tint val="75000"/>
                  </a:schemeClr>
                </a:solidFill>
                <a:latin typeface="Bankia" charset="0"/>
                <a:ea typeface="Bankia" charset="0"/>
                <a:cs typeface="Bankia" charset="0"/>
              </a:defRPr>
            </a:lvl1pPr>
          </a:lstStyle>
          <a:p>
            <a:fld id="{8255E72A-942D-124D-9A97-ACC2EF1A0F41}" type="slidenum">
              <a:rPr lang="es-ES_tradnl" smtClean="0"/>
              <a:pPr/>
              <a:t>‹Nº›</a:t>
            </a:fld>
            <a:endParaRPr lang="es-ES_tradnl"/>
          </a:p>
        </p:txBody>
      </p:sp>
    </p:spTree>
    <p:extLst>
      <p:ext uri="{BB962C8B-B14F-4D97-AF65-F5344CB8AC3E}">
        <p14:creationId xmlns:p14="http://schemas.microsoft.com/office/powerpoint/2010/main" val="1879504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exto + 2 objetos">
    <p:spTree>
      <p:nvGrpSpPr>
        <p:cNvPr id="1" name=""/>
        <p:cNvGrpSpPr/>
        <p:nvPr/>
      </p:nvGrpSpPr>
      <p:grpSpPr>
        <a:xfrm>
          <a:off x="0" y="0"/>
          <a:ext cx="0" cy="0"/>
          <a:chOff x="0" y="0"/>
          <a:chExt cx="0" cy="0"/>
        </a:xfrm>
      </p:grpSpPr>
      <p:sp>
        <p:nvSpPr>
          <p:cNvPr id="4" name="Shape 1131"/>
          <p:cNvSpPr/>
          <p:nvPr/>
        </p:nvSpPr>
        <p:spPr>
          <a:xfrm>
            <a:off x="909928" y="105120"/>
            <a:ext cx="142839" cy="202155"/>
          </a:xfrm>
          <a:prstGeom prst="rect">
            <a:avLst/>
          </a:prstGeom>
          <a:ln w="3175">
            <a:miter lim="400000"/>
          </a:ln>
          <a:extLst>
            <a:ext uri="{C572A759-6A51-4108-AA02-DFA0A04FC94B}">
              <ma14:wrappingTextBoxFlag xmlns:ma14="http://schemas.microsoft.com/office/mac/drawingml/2011/main" xmlns="" val="1"/>
            </a:ext>
          </a:extLst>
        </p:spPr>
        <p:txBody>
          <a:bodyPr wrap="square" lIns="26789" tIns="26789" rIns="26789" bIns="26789">
            <a:spAutoFit/>
          </a:bodyPr>
          <a:lstStyle/>
          <a:p>
            <a:pPr algn="l" defTabSz="257175">
              <a:lnSpc>
                <a:spcPct val="90000"/>
              </a:lnSpc>
              <a:spcBef>
                <a:spcPts val="1406"/>
              </a:spcBef>
              <a:defRPr sz="1900" cap="all" spc="-38">
                <a:solidFill>
                  <a:srgbClr val="39291A"/>
                </a:solidFill>
                <a:latin typeface="Bankia Light"/>
                <a:ea typeface="Bankia Light"/>
                <a:cs typeface="Bankia Light"/>
                <a:sym typeface="Bankia Light"/>
              </a:defRPr>
            </a:pPr>
            <a:r>
              <a:rPr sz="1069" cap="none" dirty="0"/>
              <a:t>|</a:t>
            </a:r>
          </a:p>
        </p:txBody>
      </p:sp>
      <p:sp>
        <p:nvSpPr>
          <p:cNvPr id="5" name="Text Placeholder 23"/>
          <p:cNvSpPr>
            <a:spLocks noGrp="1"/>
          </p:cNvSpPr>
          <p:nvPr>
            <p:ph type="body" sz="quarter" idx="15" hasCustomPrompt="1"/>
          </p:nvPr>
        </p:nvSpPr>
        <p:spPr>
          <a:xfrm>
            <a:off x="207809" y="74073"/>
            <a:ext cx="728576" cy="271463"/>
          </a:xfrm>
        </p:spPr>
        <p:txBody>
          <a:bodyPr anchor="ctr">
            <a:normAutofit/>
          </a:bodyPr>
          <a:lstStyle>
            <a:lvl1pPr marL="0" indent="0" algn="r">
              <a:buNone/>
              <a:defRPr sz="1069" b="1">
                <a:solidFill>
                  <a:srgbClr val="B9C800"/>
                </a:solidFill>
              </a:defRPr>
            </a:lvl1pPr>
          </a:lstStyle>
          <a:p>
            <a:pPr lvl="0"/>
            <a:r>
              <a:rPr lang="es-ES_tradnl" dirty="0"/>
              <a:t>TEXTO</a:t>
            </a:r>
            <a:endParaRPr lang="en-US" dirty="0"/>
          </a:p>
        </p:txBody>
      </p:sp>
      <p:sp>
        <p:nvSpPr>
          <p:cNvPr id="6" name="Text Placeholder 23"/>
          <p:cNvSpPr>
            <a:spLocks noGrp="1"/>
          </p:cNvSpPr>
          <p:nvPr>
            <p:ph type="body" sz="quarter" idx="16" hasCustomPrompt="1"/>
          </p:nvPr>
        </p:nvSpPr>
        <p:spPr>
          <a:xfrm>
            <a:off x="973395" y="76970"/>
            <a:ext cx="8396695" cy="271463"/>
          </a:xfrm>
        </p:spPr>
        <p:txBody>
          <a:bodyPr anchor="ctr">
            <a:normAutofit/>
          </a:bodyPr>
          <a:lstStyle>
            <a:lvl1pPr marL="0" indent="0" algn="l">
              <a:buNone/>
              <a:defRPr sz="1069" b="0" i="0">
                <a:solidFill>
                  <a:schemeClr val="tx1"/>
                </a:solidFill>
                <a:latin typeface="Bankia Light"/>
                <a:cs typeface="Bankia Light"/>
              </a:defRPr>
            </a:lvl1pPr>
          </a:lstStyle>
          <a:p>
            <a:pPr lvl="0"/>
            <a:r>
              <a:rPr lang="es-ES_tradnl" dirty="0"/>
              <a:t>texto </a:t>
            </a:r>
            <a:endParaRPr lang="en-US" dirty="0"/>
          </a:p>
        </p:txBody>
      </p:sp>
      <p:sp>
        <p:nvSpPr>
          <p:cNvPr id="35" name="Shape 1975"/>
          <p:cNvSpPr/>
          <p:nvPr/>
        </p:nvSpPr>
        <p:spPr>
          <a:xfrm>
            <a:off x="-31751" y="-28535"/>
            <a:ext cx="12236451" cy="465039"/>
          </a:xfrm>
          <a:prstGeom prst="rect">
            <a:avLst/>
          </a:prstGeom>
          <a:solidFill>
            <a:srgbClr val="DCDEE0">
              <a:alpha val="8993"/>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37" name="Shape 1978"/>
          <p:cNvSpPr/>
          <p:nvPr/>
        </p:nvSpPr>
        <p:spPr>
          <a:xfrm flipH="1">
            <a:off x="5686514" y="2079022"/>
            <a:ext cx="1" cy="3971516"/>
          </a:xfrm>
          <a:prstGeom prst="line">
            <a:avLst/>
          </a:prstGeom>
          <a:ln w="38100">
            <a:solidFill>
              <a:srgbClr val="B9C800"/>
            </a:solidFill>
            <a:prstDash val="sysDot"/>
            <a:miter lim="400000"/>
          </a:ln>
        </p:spPr>
        <p:txBody>
          <a:bodyPr lIns="25716" tIns="25716" rIns="25716" bIns="25716"/>
          <a:lstStyle/>
          <a:p>
            <a:pPr algn="l" defTabSz="257175">
              <a:defRPr sz="1200">
                <a:latin typeface="Helvetica"/>
                <a:ea typeface="Helvetica"/>
                <a:cs typeface="Helvetica"/>
                <a:sym typeface="Helvetica"/>
              </a:defRPr>
            </a:pPr>
            <a:endParaRPr sz="675"/>
          </a:p>
        </p:txBody>
      </p:sp>
      <p:sp>
        <p:nvSpPr>
          <p:cNvPr id="38" name="Shape 1979"/>
          <p:cNvSpPr/>
          <p:nvPr/>
        </p:nvSpPr>
        <p:spPr>
          <a:xfrm rot="10800000">
            <a:off x="5619014" y="2333845"/>
            <a:ext cx="135001" cy="135001"/>
          </a:xfrm>
          <a:prstGeom prst="ellipse">
            <a:avLst/>
          </a:prstGeom>
          <a:solidFill>
            <a:srgbClr val="B9C800"/>
          </a:solidFill>
          <a:ln w="3175">
            <a:miter lim="400000"/>
          </a:ln>
        </p:spPr>
        <p:txBody>
          <a:bodyPr lIns="33039" tIns="33039" rIns="33039" bIns="33039" anchor="ctr"/>
          <a:lstStyle/>
          <a:p>
            <a:pPr defTabSz="328613">
              <a:defRPr sz="2600">
                <a:solidFill>
                  <a:srgbClr val="C4D502"/>
                </a:solidFill>
              </a:defRPr>
            </a:pPr>
            <a:endParaRPr sz="1463"/>
          </a:p>
        </p:txBody>
      </p:sp>
      <p:sp>
        <p:nvSpPr>
          <p:cNvPr id="63" name="Text Placeholder 17"/>
          <p:cNvSpPr>
            <a:spLocks noGrp="1"/>
          </p:cNvSpPr>
          <p:nvPr>
            <p:ph type="body" sz="quarter" idx="37" hasCustomPrompt="1"/>
          </p:nvPr>
        </p:nvSpPr>
        <p:spPr>
          <a:xfrm>
            <a:off x="664028" y="3223954"/>
            <a:ext cx="4694768" cy="2826584"/>
          </a:xfrm>
        </p:spPr>
        <p:txBody>
          <a:bodyPr numCol="1" spcCol="360000" anchor="t">
            <a:normAutofit/>
          </a:bodyPr>
          <a:lstStyle>
            <a:lvl1pPr marL="0" marR="0" indent="0" algn="l" defTabSz="257175" rtl="0" eaLnBrk="1" fontAlgn="auto" latinLnBrk="0" hangingPunct="1">
              <a:lnSpc>
                <a:spcPct val="80000"/>
              </a:lnSpc>
              <a:spcBef>
                <a:spcPct val="20000"/>
              </a:spcBef>
              <a:spcAft>
                <a:spcPts val="0"/>
              </a:spcAft>
              <a:buClrTx/>
              <a:buSzTx/>
              <a:buFont typeface="Arial"/>
              <a:buNone/>
              <a:tabLst/>
              <a:defRPr sz="1406" b="0" i="0" u="none" baseline="0">
                <a:solidFill>
                  <a:schemeClr val="tx1"/>
                </a:solidFill>
                <a:latin typeface="Bankia Medium"/>
                <a:cs typeface="Bankia Medium"/>
              </a:defRPr>
            </a:lvl1pPr>
          </a:lstStyle>
          <a:p>
            <a:pPr marL="0" marR="0" lvl="0" indent="0" algn="l" defTabSz="257175" rtl="0" eaLnBrk="1" fontAlgn="auto" latinLnBrk="0" hangingPunct="1">
              <a:lnSpc>
                <a:spcPct val="80000"/>
              </a:lnSpc>
              <a:spcBef>
                <a:spcPct val="20000"/>
              </a:spcBef>
              <a:spcAft>
                <a:spcPts val="0"/>
              </a:spcAft>
              <a:buClrTx/>
              <a:buSzTx/>
              <a:buFont typeface="Arial"/>
              <a:buNone/>
              <a:tabLst/>
              <a:defRPr/>
            </a:pPr>
            <a:r>
              <a:rPr lang="en-US" dirty="0" err="1"/>
              <a:t>Texto</a:t>
            </a:r>
            <a:r>
              <a:rPr lang="en-US" dirty="0"/>
              <a:t> </a:t>
            </a:r>
          </a:p>
        </p:txBody>
      </p:sp>
      <p:sp>
        <p:nvSpPr>
          <p:cNvPr id="64" name="Text Placeholder 17"/>
          <p:cNvSpPr>
            <a:spLocks noGrp="1"/>
          </p:cNvSpPr>
          <p:nvPr>
            <p:ph type="body" sz="quarter" idx="35" hasCustomPrompt="1"/>
          </p:nvPr>
        </p:nvSpPr>
        <p:spPr>
          <a:xfrm>
            <a:off x="678547" y="1824495"/>
            <a:ext cx="4680931" cy="1220553"/>
          </a:xfrm>
        </p:spPr>
        <p:txBody>
          <a:bodyPr numCol="1" spcCol="360000" anchor="ctr">
            <a:normAutofit/>
          </a:bodyPr>
          <a:lstStyle>
            <a:lvl1pPr marL="0" marR="0" indent="0" algn="l" defTabSz="257175" rtl="0" eaLnBrk="1" fontAlgn="auto" latinLnBrk="0" hangingPunct="1">
              <a:lnSpc>
                <a:spcPct val="80000"/>
              </a:lnSpc>
              <a:spcBef>
                <a:spcPct val="20000"/>
              </a:spcBef>
              <a:spcAft>
                <a:spcPts val="0"/>
              </a:spcAft>
              <a:buClrTx/>
              <a:buSzTx/>
              <a:buFont typeface="Arial"/>
              <a:buNone/>
              <a:tabLst/>
              <a:defRPr sz="1856" b="1" i="0" u="none" baseline="0">
                <a:solidFill>
                  <a:srgbClr val="B9C800"/>
                </a:solidFill>
                <a:latin typeface="Bankia"/>
                <a:cs typeface="Bankia"/>
              </a:defRPr>
            </a:lvl1pPr>
          </a:lstStyle>
          <a:p>
            <a:pPr marL="0" marR="0" lvl="0" indent="0" algn="l" defTabSz="257175" rtl="0" eaLnBrk="1" fontAlgn="auto" latinLnBrk="0" hangingPunct="1">
              <a:lnSpc>
                <a:spcPct val="80000"/>
              </a:lnSpc>
              <a:spcBef>
                <a:spcPct val="20000"/>
              </a:spcBef>
              <a:spcAft>
                <a:spcPts val="0"/>
              </a:spcAft>
              <a:buClrTx/>
              <a:buSzTx/>
              <a:buFont typeface="Arial"/>
              <a:buNone/>
              <a:tabLst/>
              <a:defRPr/>
            </a:pPr>
            <a:r>
              <a:rPr lang="en-US" dirty="0" err="1"/>
              <a:t>Texto</a:t>
            </a:r>
            <a:r>
              <a:rPr lang="en-US" dirty="0"/>
              <a:t> </a:t>
            </a:r>
          </a:p>
        </p:txBody>
      </p:sp>
      <p:sp>
        <p:nvSpPr>
          <p:cNvPr id="65" name="Text Placeholder 17"/>
          <p:cNvSpPr>
            <a:spLocks noGrp="1"/>
          </p:cNvSpPr>
          <p:nvPr>
            <p:ph type="body" sz="quarter" idx="11" hasCustomPrompt="1"/>
          </p:nvPr>
        </p:nvSpPr>
        <p:spPr>
          <a:xfrm>
            <a:off x="696315" y="697033"/>
            <a:ext cx="5057700" cy="820688"/>
          </a:xfrm>
        </p:spPr>
        <p:txBody>
          <a:bodyPr anchor="ctr">
            <a:normAutofit/>
          </a:bodyPr>
          <a:lstStyle>
            <a:lvl1pPr marL="0" indent="0" algn="l">
              <a:lnSpc>
                <a:spcPct val="80000"/>
              </a:lnSpc>
              <a:buNone/>
              <a:defRPr sz="3038" b="0" i="0" u="none" baseline="0">
                <a:solidFill>
                  <a:schemeClr val="tx1"/>
                </a:solidFill>
                <a:latin typeface="Bankia Light"/>
                <a:cs typeface="Bankia Light"/>
              </a:defRPr>
            </a:lvl1pPr>
          </a:lstStyle>
          <a:p>
            <a:pPr lvl="0"/>
            <a:r>
              <a:rPr lang="en-US" dirty="0" err="1"/>
              <a:t>Título</a:t>
            </a:r>
            <a:r>
              <a:rPr lang="en-US" dirty="0"/>
              <a:t> de la </a:t>
            </a:r>
            <a:r>
              <a:rPr lang="en-US" dirty="0" err="1"/>
              <a:t>diapositiva</a:t>
            </a:r>
            <a:endParaRPr lang="en-US" dirty="0"/>
          </a:p>
        </p:txBody>
      </p:sp>
      <p:sp>
        <p:nvSpPr>
          <p:cNvPr id="67" name="Content Placeholder 32"/>
          <p:cNvSpPr>
            <a:spLocks noGrp="1"/>
          </p:cNvSpPr>
          <p:nvPr>
            <p:ph sz="quarter" idx="38" hasCustomPrompt="1"/>
          </p:nvPr>
        </p:nvSpPr>
        <p:spPr>
          <a:xfrm>
            <a:off x="6376988" y="698073"/>
            <a:ext cx="4955381" cy="2708983"/>
          </a:xfrm>
        </p:spPr>
        <p:txBody>
          <a:bodyPr/>
          <a:lstStyle/>
          <a:p>
            <a:pPr lvl="0"/>
            <a:r>
              <a:rPr lang="es-ES_tradnl" dirty="0"/>
              <a:t>Objeto</a:t>
            </a:r>
            <a:endParaRPr lang="en-US" dirty="0"/>
          </a:p>
        </p:txBody>
      </p:sp>
      <p:sp>
        <p:nvSpPr>
          <p:cNvPr id="69" name="Content Placeholder 32"/>
          <p:cNvSpPr>
            <a:spLocks noGrp="1"/>
          </p:cNvSpPr>
          <p:nvPr>
            <p:ph sz="quarter" idx="39" hasCustomPrompt="1"/>
          </p:nvPr>
        </p:nvSpPr>
        <p:spPr>
          <a:xfrm>
            <a:off x="6376988" y="3510286"/>
            <a:ext cx="4955381" cy="2708983"/>
          </a:xfrm>
        </p:spPr>
        <p:txBody>
          <a:bodyPr/>
          <a:lstStyle/>
          <a:p>
            <a:pPr lvl="0"/>
            <a:r>
              <a:rPr lang="es-ES_tradnl" dirty="0"/>
              <a:t>Objeto</a:t>
            </a:r>
            <a:endParaRPr lang="en-US" dirty="0"/>
          </a:p>
        </p:txBody>
      </p:sp>
      <p:sp>
        <p:nvSpPr>
          <p:cNvPr id="14" name="Marcador de número de diapositiva 1"/>
          <p:cNvSpPr>
            <a:spLocks noGrp="1"/>
          </p:cNvSpPr>
          <p:nvPr>
            <p:ph type="sldNum" sz="quarter" idx="4"/>
          </p:nvPr>
        </p:nvSpPr>
        <p:spPr>
          <a:xfrm>
            <a:off x="300692" y="6421717"/>
            <a:ext cx="895657" cy="293780"/>
          </a:xfrm>
          <a:prstGeom prst="rect">
            <a:avLst/>
          </a:prstGeom>
        </p:spPr>
        <p:txBody>
          <a:bodyPr vert="horz" lIns="91440" tIns="45720" rIns="91440" bIns="45720" rtlCol="0" anchor="ctr"/>
          <a:lstStyle>
            <a:lvl1pPr algn="l">
              <a:defRPr sz="788">
                <a:solidFill>
                  <a:schemeClr val="tx1">
                    <a:tint val="75000"/>
                  </a:schemeClr>
                </a:solidFill>
                <a:latin typeface="Bankia" charset="0"/>
                <a:ea typeface="Bankia" charset="0"/>
                <a:cs typeface="Bankia" charset="0"/>
              </a:defRPr>
            </a:lvl1pPr>
          </a:lstStyle>
          <a:p>
            <a:fld id="{8255E72A-942D-124D-9A97-ACC2EF1A0F41}" type="slidenum">
              <a:rPr lang="es-ES_tradnl" smtClean="0"/>
              <a:pPr/>
              <a:t>‹Nº›</a:t>
            </a:fld>
            <a:endParaRPr lang="es-ES_tradnl"/>
          </a:p>
        </p:txBody>
      </p:sp>
    </p:spTree>
    <p:extLst>
      <p:ext uri="{BB962C8B-B14F-4D97-AF65-F5344CB8AC3E}">
        <p14:creationId xmlns:p14="http://schemas.microsoft.com/office/powerpoint/2010/main" val="16204269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exto + objeto + texto 2 columnas">
    <p:spTree>
      <p:nvGrpSpPr>
        <p:cNvPr id="1" name=""/>
        <p:cNvGrpSpPr/>
        <p:nvPr/>
      </p:nvGrpSpPr>
      <p:grpSpPr>
        <a:xfrm>
          <a:off x="0" y="0"/>
          <a:ext cx="0" cy="0"/>
          <a:chOff x="0" y="0"/>
          <a:chExt cx="0" cy="0"/>
        </a:xfrm>
      </p:grpSpPr>
      <p:sp>
        <p:nvSpPr>
          <p:cNvPr id="4" name="Shape 2001"/>
          <p:cNvSpPr/>
          <p:nvPr/>
        </p:nvSpPr>
        <p:spPr>
          <a:xfrm>
            <a:off x="-22226" y="3829335"/>
            <a:ext cx="12236451" cy="2509972"/>
          </a:xfrm>
          <a:prstGeom prst="rect">
            <a:avLst/>
          </a:prstGeom>
          <a:solidFill>
            <a:srgbClr val="DCDEE0">
              <a:alpha val="27715"/>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15" name="Shape 1131"/>
          <p:cNvSpPr/>
          <p:nvPr/>
        </p:nvSpPr>
        <p:spPr>
          <a:xfrm>
            <a:off x="909928" y="105120"/>
            <a:ext cx="142839" cy="202155"/>
          </a:xfrm>
          <a:prstGeom prst="rect">
            <a:avLst/>
          </a:prstGeom>
          <a:ln w="3175">
            <a:miter lim="400000"/>
          </a:ln>
          <a:extLst>
            <a:ext uri="{C572A759-6A51-4108-AA02-DFA0A04FC94B}">
              <ma14:wrappingTextBoxFlag xmlns:ma14="http://schemas.microsoft.com/office/mac/drawingml/2011/main" xmlns="" val="1"/>
            </a:ext>
          </a:extLst>
        </p:spPr>
        <p:txBody>
          <a:bodyPr wrap="square" lIns="26789" tIns="26789" rIns="26789" bIns="26789">
            <a:spAutoFit/>
          </a:bodyPr>
          <a:lstStyle/>
          <a:p>
            <a:pPr algn="l" defTabSz="257175">
              <a:lnSpc>
                <a:spcPct val="90000"/>
              </a:lnSpc>
              <a:spcBef>
                <a:spcPts val="1406"/>
              </a:spcBef>
              <a:defRPr sz="1900" cap="all" spc="-38">
                <a:solidFill>
                  <a:srgbClr val="39291A"/>
                </a:solidFill>
                <a:latin typeface="Bankia Light"/>
                <a:ea typeface="Bankia Light"/>
                <a:cs typeface="Bankia Light"/>
                <a:sym typeface="Bankia Light"/>
              </a:defRPr>
            </a:pPr>
            <a:r>
              <a:rPr sz="1069" cap="none" dirty="0"/>
              <a:t>|</a:t>
            </a:r>
          </a:p>
        </p:txBody>
      </p:sp>
      <p:sp>
        <p:nvSpPr>
          <p:cNvPr id="16" name="Text Placeholder 23"/>
          <p:cNvSpPr>
            <a:spLocks noGrp="1"/>
          </p:cNvSpPr>
          <p:nvPr>
            <p:ph type="body" sz="quarter" idx="15" hasCustomPrompt="1"/>
          </p:nvPr>
        </p:nvSpPr>
        <p:spPr>
          <a:xfrm>
            <a:off x="207809" y="74073"/>
            <a:ext cx="728576" cy="271463"/>
          </a:xfrm>
        </p:spPr>
        <p:txBody>
          <a:bodyPr anchor="ctr">
            <a:normAutofit/>
          </a:bodyPr>
          <a:lstStyle>
            <a:lvl1pPr marL="0" indent="0" algn="r">
              <a:buNone/>
              <a:defRPr sz="1069" b="1">
                <a:solidFill>
                  <a:srgbClr val="B9C800"/>
                </a:solidFill>
              </a:defRPr>
            </a:lvl1pPr>
          </a:lstStyle>
          <a:p>
            <a:pPr lvl="0"/>
            <a:r>
              <a:rPr lang="es-ES_tradnl" dirty="0"/>
              <a:t>TEXTO</a:t>
            </a:r>
            <a:endParaRPr lang="en-US" dirty="0"/>
          </a:p>
        </p:txBody>
      </p:sp>
      <p:sp>
        <p:nvSpPr>
          <p:cNvPr id="17" name="Text Placeholder 23"/>
          <p:cNvSpPr>
            <a:spLocks noGrp="1"/>
          </p:cNvSpPr>
          <p:nvPr>
            <p:ph type="body" sz="quarter" idx="16" hasCustomPrompt="1"/>
          </p:nvPr>
        </p:nvSpPr>
        <p:spPr>
          <a:xfrm>
            <a:off x="973395" y="76970"/>
            <a:ext cx="8396695" cy="271463"/>
          </a:xfrm>
        </p:spPr>
        <p:txBody>
          <a:bodyPr anchor="ctr">
            <a:normAutofit/>
          </a:bodyPr>
          <a:lstStyle>
            <a:lvl1pPr marL="0" indent="0" algn="l">
              <a:buNone/>
              <a:defRPr sz="1069" b="0" i="0">
                <a:solidFill>
                  <a:schemeClr val="tx1"/>
                </a:solidFill>
                <a:latin typeface="Bankia Light"/>
                <a:cs typeface="Bankia Light"/>
              </a:defRPr>
            </a:lvl1pPr>
          </a:lstStyle>
          <a:p>
            <a:pPr lvl="0"/>
            <a:r>
              <a:rPr lang="es-ES_tradnl" dirty="0"/>
              <a:t>texto </a:t>
            </a:r>
            <a:endParaRPr lang="en-US" dirty="0"/>
          </a:p>
        </p:txBody>
      </p:sp>
      <p:sp>
        <p:nvSpPr>
          <p:cNvPr id="18" name="Shape 1975"/>
          <p:cNvSpPr/>
          <p:nvPr/>
        </p:nvSpPr>
        <p:spPr>
          <a:xfrm>
            <a:off x="-31751" y="-28535"/>
            <a:ext cx="12236451" cy="465039"/>
          </a:xfrm>
          <a:prstGeom prst="rect">
            <a:avLst/>
          </a:prstGeom>
          <a:solidFill>
            <a:srgbClr val="DCDEE0">
              <a:alpha val="8993"/>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20" name="Text Placeholder 17"/>
          <p:cNvSpPr>
            <a:spLocks noGrp="1"/>
          </p:cNvSpPr>
          <p:nvPr>
            <p:ph type="body" sz="quarter" idx="11" hasCustomPrompt="1"/>
          </p:nvPr>
        </p:nvSpPr>
        <p:spPr>
          <a:xfrm>
            <a:off x="696316" y="832450"/>
            <a:ext cx="5483385" cy="820688"/>
          </a:xfrm>
        </p:spPr>
        <p:txBody>
          <a:bodyPr anchor="ctr">
            <a:normAutofit/>
          </a:bodyPr>
          <a:lstStyle>
            <a:lvl1pPr marL="0" indent="0" algn="l">
              <a:lnSpc>
                <a:spcPct val="80000"/>
              </a:lnSpc>
              <a:buNone/>
              <a:defRPr sz="3656" b="0" i="0" u="none" baseline="0">
                <a:solidFill>
                  <a:srgbClr val="B9C800"/>
                </a:solidFill>
                <a:latin typeface="Bankia Light"/>
                <a:cs typeface="Bankia Light"/>
              </a:defRPr>
            </a:lvl1pPr>
          </a:lstStyle>
          <a:p>
            <a:pPr lvl="0"/>
            <a:r>
              <a:rPr lang="en-US" dirty="0" err="1"/>
              <a:t>Título</a:t>
            </a:r>
            <a:r>
              <a:rPr lang="en-US" dirty="0"/>
              <a:t> de la </a:t>
            </a:r>
            <a:r>
              <a:rPr lang="en-US" dirty="0" err="1"/>
              <a:t>diapositiva</a:t>
            </a:r>
            <a:endParaRPr lang="en-US" dirty="0"/>
          </a:p>
        </p:txBody>
      </p:sp>
      <p:sp>
        <p:nvSpPr>
          <p:cNvPr id="22" name="Content Placeholder 32"/>
          <p:cNvSpPr>
            <a:spLocks noGrp="1"/>
          </p:cNvSpPr>
          <p:nvPr>
            <p:ph sz="quarter" idx="38" hasCustomPrompt="1"/>
          </p:nvPr>
        </p:nvSpPr>
        <p:spPr>
          <a:xfrm>
            <a:off x="6376486" y="698073"/>
            <a:ext cx="5181887" cy="2950916"/>
          </a:xfrm>
        </p:spPr>
        <p:txBody>
          <a:bodyPr/>
          <a:lstStyle/>
          <a:p>
            <a:pPr lvl="0"/>
            <a:r>
              <a:rPr lang="es-ES_tradnl" dirty="0"/>
              <a:t>Objeto</a:t>
            </a:r>
            <a:endParaRPr lang="en-US" dirty="0"/>
          </a:p>
        </p:txBody>
      </p:sp>
      <p:sp>
        <p:nvSpPr>
          <p:cNvPr id="23" name="Text Placeholder 17"/>
          <p:cNvSpPr>
            <a:spLocks noGrp="1"/>
          </p:cNvSpPr>
          <p:nvPr>
            <p:ph type="body" sz="quarter" idx="37" hasCustomPrompt="1"/>
          </p:nvPr>
        </p:nvSpPr>
        <p:spPr>
          <a:xfrm>
            <a:off x="664028" y="1810663"/>
            <a:ext cx="5515672" cy="1838327"/>
          </a:xfrm>
        </p:spPr>
        <p:txBody>
          <a:bodyPr numCol="1" spcCol="360000" anchor="t">
            <a:normAutofit/>
          </a:bodyPr>
          <a:lstStyle>
            <a:lvl1pPr marL="0" marR="0" indent="0" algn="l" defTabSz="257175" rtl="0" eaLnBrk="1" fontAlgn="auto" latinLnBrk="0" hangingPunct="1">
              <a:lnSpc>
                <a:spcPct val="80000"/>
              </a:lnSpc>
              <a:spcBef>
                <a:spcPct val="20000"/>
              </a:spcBef>
              <a:spcAft>
                <a:spcPts val="0"/>
              </a:spcAft>
              <a:buClrTx/>
              <a:buSzTx/>
              <a:buFont typeface="Arial"/>
              <a:buNone/>
              <a:tabLst/>
              <a:defRPr sz="1125" b="0" i="0" u="none" baseline="0">
                <a:solidFill>
                  <a:schemeClr val="tx1"/>
                </a:solidFill>
                <a:latin typeface="Bankia Medium"/>
                <a:cs typeface="Bankia Medium"/>
              </a:defRPr>
            </a:lvl1pPr>
          </a:lstStyle>
          <a:p>
            <a:pPr marL="0" marR="0" lvl="0" indent="0" algn="l" defTabSz="257175" rtl="0" eaLnBrk="1" fontAlgn="auto" latinLnBrk="0" hangingPunct="1">
              <a:lnSpc>
                <a:spcPct val="80000"/>
              </a:lnSpc>
              <a:spcBef>
                <a:spcPct val="20000"/>
              </a:spcBef>
              <a:spcAft>
                <a:spcPts val="0"/>
              </a:spcAft>
              <a:buClrTx/>
              <a:buSzTx/>
              <a:buFont typeface="Arial"/>
              <a:buNone/>
              <a:tabLst/>
              <a:defRPr/>
            </a:pPr>
            <a:r>
              <a:rPr lang="en-US" dirty="0" err="1"/>
              <a:t>Texto</a:t>
            </a:r>
            <a:r>
              <a:rPr lang="en-US" dirty="0"/>
              <a:t> </a:t>
            </a:r>
          </a:p>
        </p:txBody>
      </p:sp>
      <p:sp>
        <p:nvSpPr>
          <p:cNvPr id="25" name="Text Placeholder 17"/>
          <p:cNvSpPr>
            <a:spLocks noGrp="1"/>
          </p:cNvSpPr>
          <p:nvPr>
            <p:ph type="body" sz="quarter" idx="34" hasCustomPrompt="1"/>
          </p:nvPr>
        </p:nvSpPr>
        <p:spPr>
          <a:xfrm>
            <a:off x="664028" y="4129330"/>
            <a:ext cx="10894344" cy="2054576"/>
          </a:xfrm>
        </p:spPr>
        <p:txBody>
          <a:bodyPr numCol="2" spcCol="900000" anchor="t">
            <a:normAutofit/>
          </a:bodyPr>
          <a:lstStyle>
            <a:lvl1pPr marL="192881" indent="-192881" algn="l">
              <a:lnSpc>
                <a:spcPct val="80000"/>
              </a:lnSpc>
              <a:buClr>
                <a:schemeClr val="tx2"/>
              </a:buClr>
              <a:buSzPct val="95000"/>
              <a:buFont typeface="Lucida Grande"/>
              <a:buChar char="▸"/>
              <a:defRPr sz="1069" b="0" i="0" u="none" baseline="0">
                <a:solidFill>
                  <a:schemeClr val="tx1"/>
                </a:solidFill>
                <a:latin typeface="Bankia Light"/>
                <a:cs typeface="Bankia Light"/>
              </a:defRPr>
            </a:lvl1pPr>
          </a:lstStyle>
          <a:p>
            <a:pPr lvl="0"/>
            <a:r>
              <a:rPr lang="en-US" dirty="0" err="1"/>
              <a:t>Texto</a:t>
            </a:r>
            <a:r>
              <a:rPr lang="en-US" dirty="0"/>
              <a:t> dos </a:t>
            </a:r>
            <a:r>
              <a:rPr lang="en-US" dirty="0" err="1"/>
              <a:t>columnas</a:t>
            </a:r>
            <a:endParaRPr lang="en-US" dirty="0"/>
          </a:p>
        </p:txBody>
      </p:sp>
      <p:sp>
        <p:nvSpPr>
          <p:cNvPr id="12" name="Marcador de número de diapositiva 1"/>
          <p:cNvSpPr>
            <a:spLocks noGrp="1"/>
          </p:cNvSpPr>
          <p:nvPr>
            <p:ph type="sldNum" sz="quarter" idx="4"/>
          </p:nvPr>
        </p:nvSpPr>
        <p:spPr>
          <a:xfrm>
            <a:off x="300692" y="6421717"/>
            <a:ext cx="895657" cy="293780"/>
          </a:xfrm>
          <a:prstGeom prst="rect">
            <a:avLst/>
          </a:prstGeom>
        </p:spPr>
        <p:txBody>
          <a:bodyPr vert="horz" lIns="91440" tIns="45720" rIns="91440" bIns="45720" rtlCol="0" anchor="ctr"/>
          <a:lstStyle>
            <a:lvl1pPr algn="l">
              <a:defRPr sz="788">
                <a:solidFill>
                  <a:schemeClr val="tx1">
                    <a:tint val="75000"/>
                  </a:schemeClr>
                </a:solidFill>
                <a:latin typeface="Bankia" charset="0"/>
                <a:ea typeface="Bankia" charset="0"/>
                <a:cs typeface="Bankia" charset="0"/>
              </a:defRPr>
            </a:lvl1pPr>
          </a:lstStyle>
          <a:p>
            <a:fld id="{8255E72A-942D-124D-9A97-ACC2EF1A0F41}" type="slidenum">
              <a:rPr lang="es-ES_tradnl" smtClean="0"/>
              <a:pPr/>
              <a:t>‹Nº›</a:t>
            </a:fld>
            <a:endParaRPr lang="es-ES_tradnl"/>
          </a:p>
        </p:txBody>
      </p:sp>
    </p:spTree>
    <p:extLst>
      <p:ext uri="{BB962C8B-B14F-4D97-AF65-F5344CB8AC3E}">
        <p14:creationId xmlns:p14="http://schemas.microsoft.com/office/powerpoint/2010/main" val="10538038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relación horizontal 4 espacios">
    <p:spTree>
      <p:nvGrpSpPr>
        <p:cNvPr id="1" name=""/>
        <p:cNvGrpSpPr/>
        <p:nvPr/>
      </p:nvGrpSpPr>
      <p:grpSpPr>
        <a:xfrm>
          <a:off x="0" y="0"/>
          <a:ext cx="0" cy="0"/>
          <a:chOff x="0" y="0"/>
          <a:chExt cx="0" cy="0"/>
        </a:xfrm>
      </p:grpSpPr>
      <p:sp>
        <p:nvSpPr>
          <p:cNvPr id="4" name="Shape 1131"/>
          <p:cNvSpPr/>
          <p:nvPr/>
        </p:nvSpPr>
        <p:spPr>
          <a:xfrm>
            <a:off x="909928" y="105120"/>
            <a:ext cx="142839" cy="202155"/>
          </a:xfrm>
          <a:prstGeom prst="rect">
            <a:avLst/>
          </a:prstGeom>
          <a:ln w="3175">
            <a:miter lim="400000"/>
          </a:ln>
          <a:extLst>
            <a:ext uri="{C572A759-6A51-4108-AA02-DFA0A04FC94B}">
              <ma14:wrappingTextBoxFlag xmlns:ma14="http://schemas.microsoft.com/office/mac/drawingml/2011/main" xmlns="" val="1"/>
            </a:ext>
          </a:extLst>
        </p:spPr>
        <p:txBody>
          <a:bodyPr wrap="square" lIns="26789" tIns="26789" rIns="26789" bIns="26789">
            <a:spAutoFit/>
          </a:bodyPr>
          <a:lstStyle/>
          <a:p>
            <a:pPr algn="l" defTabSz="257175">
              <a:lnSpc>
                <a:spcPct val="90000"/>
              </a:lnSpc>
              <a:spcBef>
                <a:spcPts val="1406"/>
              </a:spcBef>
              <a:defRPr sz="1900" cap="all" spc="-38">
                <a:solidFill>
                  <a:srgbClr val="39291A"/>
                </a:solidFill>
                <a:latin typeface="Bankia Light"/>
                <a:ea typeface="Bankia Light"/>
                <a:cs typeface="Bankia Light"/>
                <a:sym typeface="Bankia Light"/>
              </a:defRPr>
            </a:pPr>
            <a:r>
              <a:rPr sz="1069" cap="none" dirty="0"/>
              <a:t>|</a:t>
            </a:r>
          </a:p>
        </p:txBody>
      </p:sp>
      <p:sp>
        <p:nvSpPr>
          <p:cNvPr id="5" name="Text Placeholder 23"/>
          <p:cNvSpPr>
            <a:spLocks noGrp="1"/>
          </p:cNvSpPr>
          <p:nvPr>
            <p:ph type="body" sz="quarter" idx="15" hasCustomPrompt="1"/>
          </p:nvPr>
        </p:nvSpPr>
        <p:spPr>
          <a:xfrm>
            <a:off x="207809" y="74073"/>
            <a:ext cx="728576" cy="271463"/>
          </a:xfrm>
        </p:spPr>
        <p:txBody>
          <a:bodyPr anchor="ctr">
            <a:normAutofit/>
          </a:bodyPr>
          <a:lstStyle>
            <a:lvl1pPr marL="0" indent="0" algn="r">
              <a:buNone/>
              <a:defRPr sz="1069" b="1">
                <a:solidFill>
                  <a:srgbClr val="B9C800"/>
                </a:solidFill>
              </a:defRPr>
            </a:lvl1pPr>
          </a:lstStyle>
          <a:p>
            <a:pPr lvl="0"/>
            <a:r>
              <a:rPr lang="es-ES_tradnl" dirty="0"/>
              <a:t>TEXTO</a:t>
            </a:r>
            <a:endParaRPr lang="en-US" dirty="0"/>
          </a:p>
        </p:txBody>
      </p:sp>
      <p:sp>
        <p:nvSpPr>
          <p:cNvPr id="6" name="Text Placeholder 23"/>
          <p:cNvSpPr>
            <a:spLocks noGrp="1"/>
          </p:cNvSpPr>
          <p:nvPr>
            <p:ph type="body" sz="quarter" idx="16" hasCustomPrompt="1"/>
          </p:nvPr>
        </p:nvSpPr>
        <p:spPr>
          <a:xfrm>
            <a:off x="973395" y="76970"/>
            <a:ext cx="8396695" cy="271463"/>
          </a:xfrm>
        </p:spPr>
        <p:txBody>
          <a:bodyPr anchor="ctr">
            <a:normAutofit/>
          </a:bodyPr>
          <a:lstStyle>
            <a:lvl1pPr marL="0" indent="0" algn="l">
              <a:buNone/>
              <a:defRPr sz="1069" b="0" i="0">
                <a:solidFill>
                  <a:schemeClr val="tx1"/>
                </a:solidFill>
                <a:latin typeface="Bankia Light"/>
                <a:cs typeface="Bankia Light"/>
              </a:defRPr>
            </a:lvl1pPr>
          </a:lstStyle>
          <a:p>
            <a:pPr lvl="0"/>
            <a:r>
              <a:rPr lang="es-ES_tradnl" dirty="0"/>
              <a:t>texto </a:t>
            </a:r>
            <a:endParaRPr lang="en-US" dirty="0"/>
          </a:p>
        </p:txBody>
      </p:sp>
      <p:sp>
        <p:nvSpPr>
          <p:cNvPr id="7" name="Shape 1975"/>
          <p:cNvSpPr/>
          <p:nvPr/>
        </p:nvSpPr>
        <p:spPr>
          <a:xfrm>
            <a:off x="-31751" y="-28535"/>
            <a:ext cx="12236451" cy="465039"/>
          </a:xfrm>
          <a:prstGeom prst="rect">
            <a:avLst/>
          </a:prstGeom>
          <a:solidFill>
            <a:srgbClr val="DCDEE0">
              <a:alpha val="8993"/>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8" name="Shape 1265"/>
          <p:cNvSpPr/>
          <p:nvPr/>
        </p:nvSpPr>
        <p:spPr>
          <a:xfrm>
            <a:off x="-31152" y="1170170"/>
            <a:ext cx="12235256" cy="1211994"/>
          </a:xfrm>
          <a:prstGeom prst="rect">
            <a:avLst/>
          </a:prstGeom>
          <a:solidFill>
            <a:srgbClr val="F5F7F8"/>
          </a:solidFill>
          <a:ln w="3175">
            <a:miter lim="400000"/>
          </a:ln>
        </p:spPr>
        <p:txBody>
          <a:bodyPr lIns="19048" tIns="19048" rIns="19048" bIns="19048" anchor="ctr"/>
          <a:lstStyle/>
          <a:p>
            <a:pPr defTabSz="464297">
              <a:defRPr sz="2000">
                <a:solidFill>
                  <a:srgbClr val="FFFFFF"/>
                </a:solidFill>
              </a:defRPr>
            </a:pPr>
            <a:endParaRPr sz="1125"/>
          </a:p>
        </p:txBody>
      </p:sp>
      <p:sp>
        <p:nvSpPr>
          <p:cNvPr id="9" name="Shape 1265"/>
          <p:cNvSpPr/>
          <p:nvPr/>
        </p:nvSpPr>
        <p:spPr>
          <a:xfrm>
            <a:off x="-31152" y="3684442"/>
            <a:ext cx="12235256" cy="1211994"/>
          </a:xfrm>
          <a:prstGeom prst="rect">
            <a:avLst/>
          </a:prstGeom>
          <a:solidFill>
            <a:srgbClr val="F5F7F8"/>
          </a:solidFill>
          <a:ln w="3175">
            <a:miter lim="400000"/>
          </a:ln>
        </p:spPr>
        <p:txBody>
          <a:bodyPr lIns="19048" tIns="19048" rIns="19048" bIns="19048" anchor="ctr"/>
          <a:lstStyle/>
          <a:p>
            <a:pPr defTabSz="464297">
              <a:defRPr sz="2000">
                <a:solidFill>
                  <a:srgbClr val="FFFFFF"/>
                </a:solidFill>
              </a:defRPr>
            </a:pPr>
            <a:endParaRPr sz="1125"/>
          </a:p>
        </p:txBody>
      </p:sp>
      <p:pic>
        <p:nvPicPr>
          <p:cNvPr id="13" name="pasted-image.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4959" y="629966"/>
            <a:ext cx="90741" cy="153017"/>
          </a:xfrm>
          <a:prstGeom prst="rect">
            <a:avLst/>
          </a:prstGeom>
          <a:ln w="3175">
            <a:miter lim="400000"/>
          </a:ln>
        </p:spPr>
      </p:pic>
      <p:sp>
        <p:nvSpPr>
          <p:cNvPr id="15" name="Shape 1270"/>
          <p:cNvSpPr/>
          <p:nvPr/>
        </p:nvSpPr>
        <p:spPr>
          <a:xfrm>
            <a:off x="630137" y="1316838"/>
            <a:ext cx="3197179" cy="923365"/>
          </a:xfrm>
          <a:prstGeom prst="roundRect">
            <a:avLst>
              <a:gd name="adj" fmla="val 50000"/>
            </a:avLst>
          </a:prstGeom>
          <a:solidFill>
            <a:srgbClr val="B9C800"/>
          </a:solidFill>
          <a:ln w="12700">
            <a:noFill/>
            <a:miter lim="400000"/>
          </a:ln>
        </p:spPr>
        <p:txBody>
          <a:bodyPr lIns="0" tIns="0" rIns="0" bIns="0"/>
          <a:lstStyle/>
          <a:p>
            <a:pPr>
              <a:defRPr sz="2200">
                <a:solidFill>
                  <a:srgbClr val="FFFFFF"/>
                </a:solidFill>
              </a:defRPr>
            </a:pPr>
            <a:endParaRPr sz="1238"/>
          </a:p>
        </p:txBody>
      </p:sp>
      <p:sp>
        <p:nvSpPr>
          <p:cNvPr id="16" name="Shape 1271"/>
          <p:cNvSpPr/>
          <p:nvPr/>
        </p:nvSpPr>
        <p:spPr>
          <a:xfrm>
            <a:off x="716754" y="1388396"/>
            <a:ext cx="780244" cy="780245"/>
          </a:xfrm>
          <a:prstGeom prst="ellipse">
            <a:avLst/>
          </a:prstGeom>
          <a:solidFill>
            <a:srgbClr val="FFFFFF"/>
          </a:solidFill>
          <a:ln w="12700">
            <a:solidFill>
              <a:srgbClr val="D7D7D7"/>
            </a:solidFill>
            <a:miter lim="400000"/>
          </a:ln>
        </p:spPr>
        <p:txBody>
          <a:bodyPr lIns="26786" tIns="26786" rIns="26786" bIns="26786" anchor="ctr"/>
          <a:lstStyle/>
          <a:p>
            <a:pPr>
              <a:defRPr sz="2200">
                <a:solidFill>
                  <a:srgbClr val="D7D7D7"/>
                </a:solidFill>
              </a:defRPr>
            </a:pPr>
            <a:endParaRPr sz="1238"/>
          </a:p>
        </p:txBody>
      </p:sp>
      <p:sp>
        <p:nvSpPr>
          <p:cNvPr id="19" name="Shape 1274"/>
          <p:cNvSpPr/>
          <p:nvPr/>
        </p:nvSpPr>
        <p:spPr>
          <a:xfrm>
            <a:off x="630137" y="2569072"/>
            <a:ext cx="3197179" cy="923365"/>
          </a:xfrm>
          <a:prstGeom prst="roundRect">
            <a:avLst>
              <a:gd name="adj" fmla="val 50000"/>
            </a:avLst>
          </a:prstGeom>
          <a:solidFill>
            <a:srgbClr val="B9C800"/>
          </a:solidFill>
          <a:ln w="12700">
            <a:noFill/>
            <a:miter lim="400000"/>
          </a:ln>
        </p:spPr>
        <p:txBody>
          <a:bodyPr lIns="0" tIns="0" rIns="0" bIns="0"/>
          <a:lstStyle/>
          <a:p>
            <a:endParaRPr sz="1238">
              <a:solidFill>
                <a:srgbClr val="FFFFFF"/>
              </a:solidFill>
            </a:endParaRPr>
          </a:p>
        </p:txBody>
      </p:sp>
      <p:sp>
        <p:nvSpPr>
          <p:cNvPr id="20" name="Shape 1275"/>
          <p:cNvSpPr/>
          <p:nvPr/>
        </p:nvSpPr>
        <p:spPr>
          <a:xfrm>
            <a:off x="716754" y="2640632"/>
            <a:ext cx="780244" cy="780245"/>
          </a:xfrm>
          <a:prstGeom prst="ellipse">
            <a:avLst/>
          </a:prstGeom>
          <a:solidFill>
            <a:srgbClr val="FFFFFF"/>
          </a:solidFill>
          <a:ln w="12700">
            <a:solidFill>
              <a:srgbClr val="D7D7D7"/>
            </a:solidFill>
            <a:miter lim="400000"/>
          </a:ln>
        </p:spPr>
        <p:txBody>
          <a:bodyPr lIns="26786" tIns="26786" rIns="26786" bIns="26786" anchor="ctr"/>
          <a:lstStyle/>
          <a:p>
            <a:pPr>
              <a:defRPr sz="2200">
                <a:solidFill>
                  <a:srgbClr val="D7D7D7"/>
                </a:solidFill>
              </a:defRPr>
            </a:pPr>
            <a:endParaRPr sz="1238"/>
          </a:p>
        </p:txBody>
      </p:sp>
      <p:sp>
        <p:nvSpPr>
          <p:cNvPr id="22" name="Shape 1277"/>
          <p:cNvSpPr/>
          <p:nvPr/>
        </p:nvSpPr>
        <p:spPr>
          <a:xfrm>
            <a:off x="630137" y="3821308"/>
            <a:ext cx="3197179" cy="923365"/>
          </a:xfrm>
          <a:prstGeom prst="roundRect">
            <a:avLst>
              <a:gd name="adj" fmla="val 50000"/>
            </a:avLst>
          </a:prstGeom>
          <a:solidFill>
            <a:srgbClr val="B9C800"/>
          </a:solidFill>
          <a:ln w="12700">
            <a:noFill/>
            <a:miter lim="400000"/>
          </a:ln>
        </p:spPr>
        <p:txBody>
          <a:bodyPr lIns="0" tIns="0" rIns="0" bIns="0"/>
          <a:lstStyle/>
          <a:p>
            <a:endParaRPr sz="1238">
              <a:solidFill>
                <a:srgbClr val="FFFFFF"/>
              </a:solidFill>
            </a:endParaRPr>
          </a:p>
        </p:txBody>
      </p:sp>
      <p:sp>
        <p:nvSpPr>
          <p:cNvPr id="23" name="Shape 1278"/>
          <p:cNvSpPr/>
          <p:nvPr/>
        </p:nvSpPr>
        <p:spPr>
          <a:xfrm>
            <a:off x="716754" y="3892866"/>
            <a:ext cx="780244" cy="780245"/>
          </a:xfrm>
          <a:prstGeom prst="ellipse">
            <a:avLst/>
          </a:prstGeom>
          <a:solidFill>
            <a:srgbClr val="FFFFFF"/>
          </a:solidFill>
          <a:ln w="12700">
            <a:solidFill>
              <a:srgbClr val="D7D7D7"/>
            </a:solidFill>
            <a:miter lim="400000"/>
          </a:ln>
        </p:spPr>
        <p:txBody>
          <a:bodyPr lIns="26786" tIns="26786" rIns="26786" bIns="26786" anchor="ctr"/>
          <a:lstStyle/>
          <a:p>
            <a:pPr>
              <a:defRPr sz="2200">
                <a:solidFill>
                  <a:srgbClr val="D7D7D7"/>
                </a:solidFill>
              </a:defRPr>
            </a:pPr>
            <a:endParaRPr sz="1238"/>
          </a:p>
        </p:txBody>
      </p:sp>
      <p:sp>
        <p:nvSpPr>
          <p:cNvPr id="25" name="Shape 1280"/>
          <p:cNvSpPr/>
          <p:nvPr/>
        </p:nvSpPr>
        <p:spPr>
          <a:xfrm>
            <a:off x="630137" y="5073543"/>
            <a:ext cx="3197179" cy="923365"/>
          </a:xfrm>
          <a:prstGeom prst="roundRect">
            <a:avLst>
              <a:gd name="adj" fmla="val 50000"/>
            </a:avLst>
          </a:prstGeom>
          <a:solidFill>
            <a:srgbClr val="B9C800"/>
          </a:solidFill>
          <a:ln w="12700">
            <a:noFill/>
            <a:miter lim="400000"/>
          </a:ln>
        </p:spPr>
        <p:txBody>
          <a:bodyPr lIns="0" tIns="0" rIns="0" bIns="0"/>
          <a:lstStyle/>
          <a:p>
            <a:endParaRPr sz="1238">
              <a:solidFill>
                <a:srgbClr val="FFFFFF"/>
              </a:solidFill>
            </a:endParaRPr>
          </a:p>
        </p:txBody>
      </p:sp>
      <p:sp>
        <p:nvSpPr>
          <p:cNvPr id="26" name="Shape 1281"/>
          <p:cNvSpPr/>
          <p:nvPr/>
        </p:nvSpPr>
        <p:spPr>
          <a:xfrm>
            <a:off x="716754" y="5145101"/>
            <a:ext cx="780244" cy="780245"/>
          </a:xfrm>
          <a:prstGeom prst="ellipse">
            <a:avLst/>
          </a:prstGeom>
          <a:solidFill>
            <a:srgbClr val="FFFFFF"/>
          </a:solidFill>
          <a:ln w="12700">
            <a:solidFill>
              <a:srgbClr val="D7D7D7"/>
            </a:solidFill>
            <a:miter lim="400000"/>
          </a:ln>
        </p:spPr>
        <p:txBody>
          <a:bodyPr lIns="26786" tIns="26786" rIns="26786" bIns="26786" anchor="ctr"/>
          <a:lstStyle/>
          <a:p>
            <a:pPr>
              <a:defRPr sz="2200">
                <a:solidFill>
                  <a:srgbClr val="D7D7D7"/>
                </a:solidFill>
              </a:defRPr>
            </a:pPr>
            <a:endParaRPr sz="1238"/>
          </a:p>
        </p:txBody>
      </p:sp>
      <p:sp>
        <p:nvSpPr>
          <p:cNvPr id="35" name="Shape 1290"/>
          <p:cNvSpPr/>
          <p:nvPr/>
        </p:nvSpPr>
        <p:spPr>
          <a:xfrm flipV="1">
            <a:off x="7477082" y="1380889"/>
            <a:ext cx="1" cy="795260"/>
          </a:xfrm>
          <a:prstGeom prst="line">
            <a:avLst/>
          </a:prstGeom>
          <a:ln w="3175">
            <a:solidFill>
              <a:srgbClr val="E3E2E0"/>
            </a:solidFill>
            <a:miter lim="400000"/>
          </a:ln>
        </p:spPr>
        <p:txBody>
          <a:bodyPr lIns="26786" tIns="26786" rIns="26786" bIns="26786" anchor="ctr"/>
          <a:lstStyle/>
          <a:p>
            <a:pPr>
              <a:defRPr sz="2200"/>
            </a:pPr>
            <a:endParaRPr sz="1238"/>
          </a:p>
        </p:txBody>
      </p:sp>
      <p:sp>
        <p:nvSpPr>
          <p:cNvPr id="37" name="Shape 1292"/>
          <p:cNvSpPr/>
          <p:nvPr/>
        </p:nvSpPr>
        <p:spPr>
          <a:xfrm flipV="1">
            <a:off x="7477082" y="2633124"/>
            <a:ext cx="1" cy="795260"/>
          </a:xfrm>
          <a:prstGeom prst="line">
            <a:avLst/>
          </a:prstGeom>
          <a:ln w="3175">
            <a:solidFill>
              <a:srgbClr val="E3E2E0"/>
            </a:solidFill>
            <a:miter lim="400000"/>
          </a:ln>
        </p:spPr>
        <p:txBody>
          <a:bodyPr lIns="26786" tIns="26786" rIns="26786" bIns="26786" anchor="ctr"/>
          <a:lstStyle/>
          <a:p>
            <a:pPr>
              <a:defRPr sz="2200"/>
            </a:pPr>
            <a:endParaRPr sz="1238"/>
          </a:p>
        </p:txBody>
      </p:sp>
      <p:sp>
        <p:nvSpPr>
          <p:cNvPr id="38" name="Shape 1293"/>
          <p:cNvSpPr/>
          <p:nvPr/>
        </p:nvSpPr>
        <p:spPr>
          <a:xfrm flipV="1">
            <a:off x="7477082" y="3885359"/>
            <a:ext cx="1" cy="795260"/>
          </a:xfrm>
          <a:prstGeom prst="line">
            <a:avLst/>
          </a:prstGeom>
          <a:ln w="3175">
            <a:solidFill>
              <a:srgbClr val="E3E2E0"/>
            </a:solidFill>
            <a:miter lim="400000"/>
          </a:ln>
        </p:spPr>
        <p:txBody>
          <a:bodyPr lIns="26786" tIns="26786" rIns="26786" bIns="26786" anchor="ctr"/>
          <a:lstStyle/>
          <a:p>
            <a:pPr>
              <a:defRPr sz="2200"/>
            </a:pPr>
            <a:endParaRPr sz="1238"/>
          </a:p>
        </p:txBody>
      </p:sp>
      <p:sp>
        <p:nvSpPr>
          <p:cNvPr id="39" name="Shape 1294"/>
          <p:cNvSpPr/>
          <p:nvPr/>
        </p:nvSpPr>
        <p:spPr>
          <a:xfrm flipV="1">
            <a:off x="7477082" y="5137594"/>
            <a:ext cx="1" cy="795260"/>
          </a:xfrm>
          <a:prstGeom prst="line">
            <a:avLst/>
          </a:prstGeom>
          <a:ln w="3175">
            <a:solidFill>
              <a:srgbClr val="E3E2E0"/>
            </a:solidFill>
            <a:miter lim="400000"/>
          </a:ln>
        </p:spPr>
        <p:txBody>
          <a:bodyPr lIns="26786" tIns="26786" rIns="26786" bIns="26786" anchor="ctr"/>
          <a:lstStyle/>
          <a:p>
            <a:pPr>
              <a:defRPr sz="2200"/>
            </a:pPr>
            <a:endParaRPr sz="1238"/>
          </a:p>
        </p:txBody>
      </p:sp>
      <p:sp>
        <p:nvSpPr>
          <p:cNvPr id="40" name="Shape 1295"/>
          <p:cNvSpPr/>
          <p:nvPr/>
        </p:nvSpPr>
        <p:spPr>
          <a:xfrm flipH="1">
            <a:off x="4179200" y="2863535"/>
            <a:ext cx="1" cy="1592236"/>
          </a:xfrm>
          <a:prstGeom prst="line">
            <a:avLst/>
          </a:prstGeom>
          <a:ln w="38100">
            <a:solidFill>
              <a:srgbClr val="B9C800"/>
            </a:solidFill>
            <a:prstDash val="sysDot"/>
            <a:miter lim="400000"/>
          </a:ln>
        </p:spPr>
        <p:txBody>
          <a:bodyPr lIns="25714" tIns="25714" rIns="25714" bIns="25714"/>
          <a:lstStyle/>
          <a:p>
            <a:pPr defTabSz="257149">
              <a:defRPr sz="1200">
                <a:latin typeface="Helvetica"/>
                <a:ea typeface="Helvetica"/>
                <a:cs typeface="Helvetica"/>
                <a:sym typeface="Helvetica"/>
              </a:defRPr>
            </a:pPr>
            <a:endParaRPr sz="675"/>
          </a:p>
        </p:txBody>
      </p:sp>
      <p:sp>
        <p:nvSpPr>
          <p:cNvPr id="43" name="Text Placeholder 17"/>
          <p:cNvSpPr>
            <a:spLocks noGrp="1"/>
          </p:cNvSpPr>
          <p:nvPr>
            <p:ph type="body" sz="quarter" idx="37" hasCustomPrompt="1"/>
          </p:nvPr>
        </p:nvSpPr>
        <p:spPr>
          <a:xfrm>
            <a:off x="630139" y="494722"/>
            <a:ext cx="8953444" cy="471901"/>
          </a:xfrm>
        </p:spPr>
        <p:txBody>
          <a:bodyPr numCol="1" spcCol="360000" anchor="ctr">
            <a:normAutofit/>
          </a:bodyPr>
          <a:lstStyle>
            <a:lvl1pPr marL="0" marR="0" indent="0" algn="l" defTabSz="257175" rtl="0" eaLnBrk="1" fontAlgn="auto" latinLnBrk="0" hangingPunct="1">
              <a:lnSpc>
                <a:spcPct val="80000"/>
              </a:lnSpc>
              <a:spcBef>
                <a:spcPct val="20000"/>
              </a:spcBef>
              <a:spcAft>
                <a:spcPts val="0"/>
              </a:spcAft>
              <a:buClrTx/>
              <a:buSzTx/>
              <a:buFont typeface="Arial"/>
              <a:buNone/>
              <a:tabLst/>
              <a:defRPr sz="1631" b="0" i="0" u="none" baseline="0">
                <a:solidFill>
                  <a:schemeClr val="tx1"/>
                </a:solidFill>
                <a:latin typeface="Bankia"/>
                <a:cs typeface="Bankia"/>
              </a:defRPr>
            </a:lvl1pPr>
          </a:lstStyle>
          <a:p>
            <a:pPr marL="0" marR="0" lvl="0" indent="0" algn="l" defTabSz="257175" rtl="0" eaLnBrk="1" fontAlgn="auto" latinLnBrk="0" hangingPunct="1">
              <a:lnSpc>
                <a:spcPct val="80000"/>
              </a:lnSpc>
              <a:spcBef>
                <a:spcPct val="20000"/>
              </a:spcBef>
              <a:spcAft>
                <a:spcPts val="0"/>
              </a:spcAft>
              <a:buClrTx/>
              <a:buSzTx/>
              <a:buFont typeface="Arial"/>
              <a:buNone/>
              <a:tabLst/>
              <a:defRPr/>
            </a:pPr>
            <a:r>
              <a:rPr lang="en-US" dirty="0" err="1"/>
              <a:t>Título</a:t>
            </a:r>
            <a:r>
              <a:rPr lang="en-US" dirty="0"/>
              <a:t> </a:t>
            </a:r>
            <a:r>
              <a:rPr lang="en-US" dirty="0" err="1"/>
              <a:t>diapositiva</a:t>
            </a:r>
            <a:endParaRPr lang="en-US" dirty="0"/>
          </a:p>
        </p:txBody>
      </p:sp>
      <p:sp>
        <p:nvSpPr>
          <p:cNvPr id="48" name="Text Placeholder 46"/>
          <p:cNvSpPr>
            <a:spLocks noGrp="1"/>
          </p:cNvSpPr>
          <p:nvPr>
            <p:ph type="body" sz="quarter" idx="38" hasCustomPrompt="1"/>
          </p:nvPr>
        </p:nvSpPr>
        <p:spPr>
          <a:xfrm>
            <a:off x="4512860" y="1435054"/>
            <a:ext cx="2582467" cy="682229"/>
          </a:xfrm>
        </p:spPr>
        <p:txBody>
          <a:bodyPr anchor="ctr">
            <a:normAutofit/>
          </a:bodyPr>
          <a:lstStyle>
            <a:lvl1pPr algn="ctr">
              <a:defRPr sz="1238" b="0" i="0">
                <a:latin typeface="Bankia Medium"/>
                <a:cs typeface="Bankia Medium"/>
              </a:defRPr>
            </a:lvl1pPr>
          </a:lstStyle>
          <a:p>
            <a:pPr lvl="0"/>
            <a:r>
              <a:rPr lang="es-ES_tradnl" dirty="0"/>
              <a:t>texto</a:t>
            </a:r>
            <a:endParaRPr lang="en-US" dirty="0"/>
          </a:p>
        </p:txBody>
      </p:sp>
      <p:sp>
        <p:nvSpPr>
          <p:cNvPr id="50" name="Text Placeholder 46"/>
          <p:cNvSpPr>
            <a:spLocks noGrp="1"/>
          </p:cNvSpPr>
          <p:nvPr>
            <p:ph type="body" sz="quarter" idx="39" hasCustomPrompt="1"/>
          </p:nvPr>
        </p:nvSpPr>
        <p:spPr>
          <a:xfrm>
            <a:off x="4512860" y="2693532"/>
            <a:ext cx="2582467" cy="682229"/>
          </a:xfrm>
        </p:spPr>
        <p:txBody>
          <a:bodyPr anchor="ctr">
            <a:normAutofit/>
          </a:bodyPr>
          <a:lstStyle>
            <a:lvl1pPr algn="ctr">
              <a:defRPr sz="1238" b="0" i="0">
                <a:latin typeface="Bankia Medium"/>
                <a:cs typeface="Bankia Medium"/>
              </a:defRPr>
            </a:lvl1pPr>
          </a:lstStyle>
          <a:p>
            <a:pPr lvl="0"/>
            <a:r>
              <a:rPr lang="es-ES_tradnl" dirty="0"/>
              <a:t>texto</a:t>
            </a:r>
            <a:endParaRPr lang="en-US" dirty="0"/>
          </a:p>
        </p:txBody>
      </p:sp>
      <p:sp>
        <p:nvSpPr>
          <p:cNvPr id="52" name="Text Placeholder 46"/>
          <p:cNvSpPr>
            <a:spLocks noGrp="1"/>
          </p:cNvSpPr>
          <p:nvPr>
            <p:ph type="body" sz="quarter" idx="40" hasCustomPrompt="1"/>
          </p:nvPr>
        </p:nvSpPr>
        <p:spPr>
          <a:xfrm>
            <a:off x="4512860" y="3949325"/>
            <a:ext cx="2582467" cy="682229"/>
          </a:xfrm>
        </p:spPr>
        <p:txBody>
          <a:bodyPr anchor="ctr">
            <a:normAutofit/>
          </a:bodyPr>
          <a:lstStyle>
            <a:lvl1pPr algn="ctr">
              <a:defRPr sz="1238" b="0" i="0">
                <a:latin typeface="Bankia Medium"/>
                <a:cs typeface="Bankia Medium"/>
              </a:defRPr>
            </a:lvl1pPr>
          </a:lstStyle>
          <a:p>
            <a:pPr lvl="0"/>
            <a:r>
              <a:rPr lang="es-ES_tradnl" dirty="0"/>
              <a:t>texto</a:t>
            </a:r>
            <a:endParaRPr lang="en-US" dirty="0"/>
          </a:p>
        </p:txBody>
      </p:sp>
      <p:sp>
        <p:nvSpPr>
          <p:cNvPr id="54" name="Text Placeholder 46"/>
          <p:cNvSpPr>
            <a:spLocks noGrp="1"/>
          </p:cNvSpPr>
          <p:nvPr>
            <p:ph type="body" sz="quarter" idx="41" hasCustomPrompt="1"/>
          </p:nvPr>
        </p:nvSpPr>
        <p:spPr>
          <a:xfrm>
            <a:off x="4512341" y="5172939"/>
            <a:ext cx="2582467" cy="682229"/>
          </a:xfrm>
        </p:spPr>
        <p:txBody>
          <a:bodyPr anchor="ctr">
            <a:normAutofit/>
          </a:bodyPr>
          <a:lstStyle>
            <a:lvl1pPr algn="ctr">
              <a:defRPr sz="1238" b="0" i="0">
                <a:latin typeface="Bankia Medium"/>
                <a:cs typeface="Bankia Medium"/>
              </a:defRPr>
            </a:lvl1pPr>
          </a:lstStyle>
          <a:p>
            <a:pPr lvl="0"/>
            <a:r>
              <a:rPr lang="es-ES_tradnl" dirty="0"/>
              <a:t>texto</a:t>
            </a:r>
            <a:endParaRPr lang="en-US" dirty="0"/>
          </a:p>
        </p:txBody>
      </p:sp>
      <p:sp>
        <p:nvSpPr>
          <p:cNvPr id="56" name="Text Placeholder 46"/>
          <p:cNvSpPr>
            <a:spLocks noGrp="1"/>
          </p:cNvSpPr>
          <p:nvPr>
            <p:ph type="body" sz="quarter" idx="42" hasCustomPrompt="1"/>
          </p:nvPr>
        </p:nvSpPr>
        <p:spPr>
          <a:xfrm>
            <a:off x="872316" y="1518186"/>
            <a:ext cx="476979" cy="508094"/>
          </a:xfrm>
        </p:spPr>
        <p:txBody>
          <a:bodyPr anchor="ctr">
            <a:normAutofit/>
          </a:bodyPr>
          <a:lstStyle>
            <a:lvl1pPr algn="ctr">
              <a:defRPr sz="788" b="0" i="0">
                <a:latin typeface="Bankia"/>
                <a:cs typeface="Bankia"/>
              </a:defRPr>
            </a:lvl1pPr>
          </a:lstStyle>
          <a:p>
            <a:pPr lvl="0"/>
            <a:r>
              <a:rPr lang="es-ES_tradnl" dirty="0"/>
              <a:t>icono</a:t>
            </a:r>
            <a:endParaRPr lang="en-US" dirty="0"/>
          </a:p>
        </p:txBody>
      </p:sp>
      <p:sp>
        <p:nvSpPr>
          <p:cNvPr id="58" name="Text Placeholder 46"/>
          <p:cNvSpPr>
            <a:spLocks noGrp="1"/>
          </p:cNvSpPr>
          <p:nvPr>
            <p:ph type="body" sz="quarter" idx="43" hasCustomPrompt="1"/>
          </p:nvPr>
        </p:nvSpPr>
        <p:spPr>
          <a:xfrm>
            <a:off x="873897" y="2779382"/>
            <a:ext cx="476979" cy="508094"/>
          </a:xfrm>
        </p:spPr>
        <p:txBody>
          <a:bodyPr anchor="ctr">
            <a:normAutofit/>
          </a:bodyPr>
          <a:lstStyle>
            <a:lvl1pPr algn="ctr">
              <a:defRPr sz="788" b="0" i="0">
                <a:latin typeface="Bankia"/>
                <a:cs typeface="Bankia"/>
              </a:defRPr>
            </a:lvl1pPr>
          </a:lstStyle>
          <a:p>
            <a:pPr lvl="0"/>
            <a:r>
              <a:rPr lang="es-ES_tradnl" dirty="0"/>
              <a:t>icono</a:t>
            </a:r>
            <a:endParaRPr lang="en-US" dirty="0"/>
          </a:p>
        </p:txBody>
      </p:sp>
      <p:sp>
        <p:nvSpPr>
          <p:cNvPr id="61" name="Text Placeholder 46"/>
          <p:cNvSpPr>
            <a:spLocks noGrp="1"/>
          </p:cNvSpPr>
          <p:nvPr>
            <p:ph type="body" sz="quarter" idx="44" hasCustomPrompt="1"/>
          </p:nvPr>
        </p:nvSpPr>
        <p:spPr>
          <a:xfrm>
            <a:off x="873897" y="4038423"/>
            <a:ext cx="476979" cy="508094"/>
          </a:xfrm>
        </p:spPr>
        <p:txBody>
          <a:bodyPr anchor="ctr">
            <a:normAutofit/>
          </a:bodyPr>
          <a:lstStyle>
            <a:lvl1pPr algn="ctr">
              <a:defRPr sz="788" b="0" i="0">
                <a:latin typeface="Bankia"/>
                <a:cs typeface="Bankia"/>
              </a:defRPr>
            </a:lvl1pPr>
          </a:lstStyle>
          <a:p>
            <a:pPr lvl="0"/>
            <a:r>
              <a:rPr lang="es-ES_tradnl" dirty="0"/>
              <a:t>icono</a:t>
            </a:r>
            <a:endParaRPr lang="en-US" dirty="0"/>
          </a:p>
        </p:txBody>
      </p:sp>
      <p:sp>
        <p:nvSpPr>
          <p:cNvPr id="62" name="Text Placeholder 46"/>
          <p:cNvSpPr>
            <a:spLocks noGrp="1"/>
          </p:cNvSpPr>
          <p:nvPr>
            <p:ph type="body" sz="quarter" idx="45" hasCustomPrompt="1"/>
          </p:nvPr>
        </p:nvSpPr>
        <p:spPr>
          <a:xfrm>
            <a:off x="875479" y="5299619"/>
            <a:ext cx="476979" cy="508094"/>
          </a:xfrm>
        </p:spPr>
        <p:txBody>
          <a:bodyPr anchor="ctr">
            <a:normAutofit/>
          </a:bodyPr>
          <a:lstStyle>
            <a:lvl1pPr algn="ctr">
              <a:defRPr sz="788" b="0" i="0">
                <a:latin typeface="Bankia"/>
                <a:cs typeface="Bankia"/>
              </a:defRPr>
            </a:lvl1pPr>
          </a:lstStyle>
          <a:p>
            <a:pPr lvl="0"/>
            <a:r>
              <a:rPr lang="es-ES_tradnl" dirty="0"/>
              <a:t>icono</a:t>
            </a:r>
            <a:endParaRPr lang="en-US" dirty="0"/>
          </a:p>
        </p:txBody>
      </p:sp>
      <p:sp>
        <p:nvSpPr>
          <p:cNvPr id="64" name="Text Placeholder 46"/>
          <p:cNvSpPr>
            <a:spLocks noGrp="1"/>
          </p:cNvSpPr>
          <p:nvPr>
            <p:ph type="body" sz="quarter" idx="46" hasCustomPrompt="1"/>
          </p:nvPr>
        </p:nvSpPr>
        <p:spPr>
          <a:xfrm>
            <a:off x="1625979" y="1435518"/>
            <a:ext cx="1973911" cy="682229"/>
          </a:xfrm>
        </p:spPr>
        <p:txBody>
          <a:bodyPr anchor="ctr">
            <a:normAutofit/>
          </a:bodyPr>
          <a:lstStyle>
            <a:lvl1pPr algn="ctr">
              <a:defRPr sz="1631" b="1" i="0">
                <a:solidFill>
                  <a:srgbClr val="FFFFFF"/>
                </a:solidFill>
                <a:latin typeface="Bankia"/>
                <a:cs typeface="Bankia"/>
              </a:defRPr>
            </a:lvl1pPr>
          </a:lstStyle>
          <a:p>
            <a:pPr lvl="0"/>
            <a:r>
              <a:rPr lang="es-ES_tradnl" dirty="0"/>
              <a:t>TEXTO</a:t>
            </a:r>
            <a:endParaRPr lang="en-US" dirty="0"/>
          </a:p>
        </p:txBody>
      </p:sp>
      <p:sp>
        <p:nvSpPr>
          <p:cNvPr id="65" name="Text Placeholder 46"/>
          <p:cNvSpPr>
            <a:spLocks noGrp="1"/>
          </p:cNvSpPr>
          <p:nvPr>
            <p:ph type="body" sz="quarter" idx="47" hasCustomPrompt="1"/>
          </p:nvPr>
        </p:nvSpPr>
        <p:spPr>
          <a:xfrm>
            <a:off x="1625979" y="2693532"/>
            <a:ext cx="1973911" cy="682229"/>
          </a:xfrm>
        </p:spPr>
        <p:txBody>
          <a:bodyPr anchor="ctr">
            <a:normAutofit/>
          </a:bodyPr>
          <a:lstStyle>
            <a:lvl1pPr algn="ctr">
              <a:defRPr sz="1631" b="1" i="0">
                <a:solidFill>
                  <a:srgbClr val="FFFFFF"/>
                </a:solidFill>
                <a:latin typeface="Bankia"/>
                <a:cs typeface="Bankia"/>
              </a:defRPr>
            </a:lvl1pPr>
          </a:lstStyle>
          <a:p>
            <a:pPr lvl="0"/>
            <a:r>
              <a:rPr lang="es-ES_tradnl" dirty="0"/>
              <a:t>TEXTO</a:t>
            </a:r>
            <a:endParaRPr lang="en-US" dirty="0"/>
          </a:p>
        </p:txBody>
      </p:sp>
      <p:sp>
        <p:nvSpPr>
          <p:cNvPr id="66" name="Text Placeholder 46"/>
          <p:cNvSpPr>
            <a:spLocks noGrp="1"/>
          </p:cNvSpPr>
          <p:nvPr>
            <p:ph type="body" sz="quarter" idx="48" hasCustomPrompt="1"/>
          </p:nvPr>
        </p:nvSpPr>
        <p:spPr>
          <a:xfrm>
            <a:off x="1625979" y="3949325"/>
            <a:ext cx="1973911" cy="682229"/>
          </a:xfrm>
        </p:spPr>
        <p:txBody>
          <a:bodyPr anchor="ctr">
            <a:normAutofit/>
          </a:bodyPr>
          <a:lstStyle>
            <a:lvl1pPr algn="ctr">
              <a:defRPr sz="1631" b="1" i="0">
                <a:solidFill>
                  <a:srgbClr val="FFFFFF"/>
                </a:solidFill>
                <a:latin typeface="Bankia"/>
                <a:cs typeface="Bankia"/>
              </a:defRPr>
            </a:lvl1pPr>
          </a:lstStyle>
          <a:p>
            <a:pPr lvl="0"/>
            <a:r>
              <a:rPr lang="es-ES_tradnl" dirty="0"/>
              <a:t>TEXTO</a:t>
            </a:r>
            <a:endParaRPr lang="en-US" dirty="0"/>
          </a:p>
        </p:txBody>
      </p:sp>
      <p:sp>
        <p:nvSpPr>
          <p:cNvPr id="67" name="Text Placeholder 46"/>
          <p:cNvSpPr>
            <a:spLocks noGrp="1"/>
          </p:cNvSpPr>
          <p:nvPr>
            <p:ph type="body" sz="quarter" idx="49" hasCustomPrompt="1"/>
          </p:nvPr>
        </p:nvSpPr>
        <p:spPr>
          <a:xfrm>
            <a:off x="1625979" y="5172939"/>
            <a:ext cx="1973911" cy="682229"/>
          </a:xfrm>
        </p:spPr>
        <p:txBody>
          <a:bodyPr anchor="ctr">
            <a:normAutofit/>
          </a:bodyPr>
          <a:lstStyle>
            <a:lvl1pPr algn="ctr">
              <a:defRPr sz="1631" b="1" i="0">
                <a:solidFill>
                  <a:srgbClr val="FFFFFF"/>
                </a:solidFill>
                <a:latin typeface="Bankia"/>
                <a:cs typeface="Bankia"/>
              </a:defRPr>
            </a:lvl1pPr>
          </a:lstStyle>
          <a:p>
            <a:pPr lvl="0"/>
            <a:r>
              <a:rPr lang="es-ES_tradnl" dirty="0"/>
              <a:t>TEXTO</a:t>
            </a:r>
            <a:endParaRPr lang="en-US" dirty="0"/>
          </a:p>
        </p:txBody>
      </p:sp>
      <p:sp>
        <p:nvSpPr>
          <p:cNvPr id="72" name="Text Placeholder 46"/>
          <p:cNvSpPr>
            <a:spLocks noGrp="1"/>
          </p:cNvSpPr>
          <p:nvPr>
            <p:ph type="body" sz="quarter" idx="50" hasCustomPrompt="1"/>
          </p:nvPr>
        </p:nvSpPr>
        <p:spPr>
          <a:xfrm>
            <a:off x="7840683" y="1419679"/>
            <a:ext cx="3394844" cy="682229"/>
          </a:xfrm>
        </p:spPr>
        <p:txBody>
          <a:bodyPr anchor="ctr">
            <a:normAutofit/>
          </a:bodyPr>
          <a:lstStyle>
            <a:lvl1pPr marL="160734" indent="-160734" algn="ctr">
              <a:buClr>
                <a:srgbClr val="B9C800"/>
              </a:buClr>
              <a:buSzPct val="95000"/>
              <a:buFont typeface="Lucida Grande"/>
              <a:buChar char="▸"/>
              <a:defRPr sz="1013" b="0" i="0">
                <a:latin typeface="Bankia Light"/>
                <a:cs typeface="Bankia Light"/>
              </a:defRPr>
            </a:lvl1pPr>
          </a:lstStyle>
          <a:p>
            <a:pPr lvl="0"/>
            <a:r>
              <a:rPr lang="es-ES_tradnl" dirty="0"/>
              <a:t>texto</a:t>
            </a:r>
            <a:endParaRPr lang="en-US" dirty="0"/>
          </a:p>
        </p:txBody>
      </p:sp>
      <p:sp>
        <p:nvSpPr>
          <p:cNvPr id="73" name="Text Placeholder 46"/>
          <p:cNvSpPr>
            <a:spLocks noGrp="1"/>
          </p:cNvSpPr>
          <p:nvPr>
            <p:ph type="body" sz="quarter" idx="51" hasCustomPrompt="1"/>
          </p:nvPr>
        </p:nvSpPr>
        <p:spPr>
          <a:xfrm>
            <a:off x="7840683" y="2678157"/>
            <a:ext cx="3394844" cy="682229"/>
          </a:xfrm>
        </p:spPr>
        <p:txBody>
          <a:bodyPr anchor="ctr">
            <a:normAutofit/>
          </a:bodyPr>
          <a:lstStyle>
            <a:lvl1pPr marL="160734" indent="-160734" algn="ctr">
              <a:buClr>
                <a:srgbClr val="B9C800"/>
              </a:buClr>
              <a:buSzPct val="95000"/>
              <a:buFont typeface="Lucida Grande"/>
              <a:buChar char="▸"/>
              <a:defRPr sz="1013" b="0" i="0">
                <a:latin typeface="Bankia Light"/>
                <a:cs typeface="Bankia Light"/>
              </a:defRPr>
            </a:lvl1pPr>
          </a:lstStyle>
          <a:p>
            <a:pPr lvl="0"/>
            <a:r>
              <a:rPr lang="es-ES_tradnl" dirty="0"/>
              <a:t>texto</a:t>
            </a:r>
            <a:endParaRPr lang="en-US" dirty="0"/>
          </a:p>
        </p:txBody>
      </p:sp>
      <p:sp>
        <p:nvSpPr>
          <p:cNvPr id="74" name="Text Placeholder 46"/>
          <p:cNvSpPr>
            <a:spLocks noGrp="1"/>
          </p:cNvSpPr>
          <p:nvPr>
            <p:ph type="body" sz="quarter" idx="52" hasCustomPrompt="1"/>
          </p:nvPr>
        </p:nvSpPr>
        <p:spPr>
          <a:xfrm>
            <a:off x="7840683" y="3933950"/>
            <a:ext cx="3394844" cy="682229"/>
          </a:xfrm>
        </p:spPr>
        <p:txBody>
          <a:bodyPr anchor="ctr">
            <a:normAutofit/>
          </a:bodyPr>
          <a:lstStyle>
            <a:lvl1pPr marL="160734" indent="-160734" algn="ctr">
              <a:buClr>
                <a:srgbClr val="B9C800"/>
              </a:buClr>
              <a:buSzPct val="95000"/>
              <a:buFont typeface="Lucida Grande"/>
              <a:buChar char="▸"/>
              <a:defRPr sz="1013" b="0" i="0">
                <a:latin typeface="Bankia Light"/>
                <a:cs typeface="Bankia Light"/>
              </a:defRPr>
            </a:lvl1pPr>
          </a:lstStyle>
          <a:p>
            <a:pPr lvl="0"/>
            <a:r>
              <a:rPr lang="es-ES_tradnl" dirty="0"/>
              <a:t>texto</a:t>
            </a:r>
            <a:endParaRPr lang="en-US" dirty="0"/>
          </a:p>
        </p:txBody>
      </p:sp>
      <p:sp>
        <p:nvSpPr>
          <p:cNvPr id="75" name="Text Placeholder 46"/>
          <p:cNvSpPr>
            <a:spLocks noGrp="1"/>
          </p:cNvSpPr>
          <p:nvPr>
            <p:ph type="body" sz="quarter" idx="53" hasCustomPrompt="1"/>
          </p:nvPr>
        </p:nvSpPr>
        <p:spPr>
          <a:xfrm>
            <a:off x="7840165" y="5157564"/>
            <a:ext cx="3394844" cy="682229"/>
          </a:xfrm>
        </p:spPr>
        <p:txBody>
          <a:bodyPr anchor="ctr">
            <a:normAutofit/>
          </a:bodyPr>
          <a:lstStyle>
            <a:lvl1pPr marL="160734" indent="-160734" algn="ctr">
              <a:buClr>
                <a:srgbClr val="B9C800"/>
              </a:buClr>
              <a:buSzPct val="95000"/>
              <a:buFont typeface="Lucida Grande"/>
              <a:buChar char="▸"/>
              <a:defRPr sz="1013" b="0" i="0">
                <a:latin typeface="Bankia Light"/>
                <a:cs typeface="Bankia Light"/>
              </a:defRPr>
            </a:lvl1pPr>
          </a:lstStyle>
          <a:p>
            <a:pPr lvl="0"/>
            <a:r>
              <a:rPr lang="es-ES_tradnl" dirty="0"/>
              <a:t>texto</a:t>
            </a:r>
            <a:endParaRPr lang="en-US" dirty="0"/>
          </a:p>
        </p:txBody>
      </p:sp>
      <p:sp>
        <p:nvSpPr>
          <p:cNvPr id="41" name="Marcador de número de diapositiva 1"/>
          <p:cNvSpPr>
            <a:spLocks noGrp="1"/>
          </p:cNvSpPr>
          <p:nvPr>
            <p:ph type="sldNum" sz="quarter" idx="4"/>
          </p:nvPr>
        </p:nvSpPr>
        <p:spPr>
          <a:xfrm>
            <a:off x="300692" y="6421717"/>
            <a:ext cx="895657" cy="293780"/>
          </a:xfrm>
          <a:prstGeom prst="rect">
            <a:avLst/>
          </a:prstGeom>
        </p:spPr>
        <p:txBody>
          <a:bodyPr vert="horz" lIns="91440" tIns="45720" rIns="91440" bIns="45720" rtlCol="0" anchor="ctr"/>
          <a:lstStyle>
            <a:lvl1pPr algn="l">
              <a:defRPr sz="788">
                <a:solidFill>
                  <a:schemeClr val="tx1">
                    <a:tint val="75000"/>
                  </a:schemeClr>
                </a:solidFill>
                <a:latin typeface="Bankia" charset="0"/>
                <a:ea typeface="Bankia" charset="0"/>
                <a:cs typeface="Bankia" charset="0"/>
              </a:defRPr>
            </a:lvl1pPr>
          </a:lstStyle>
          <a:p>
            <a:fld id="{8255E72A-942D-124D-9A97-ACC2EF1A0F41}" type="slidenum">
              <a:rPr lang="es-ES_tradnl" smtClean="0"/>
              <a:pPr/>
              <a:t>‹Nº›</a:t>
            </a:fld>
            <a:endParaRPr lang="es-ES_tradnl"/>
          </a:p>
        </p:txBody>
      </p:sp>
    </p:spTree>
    <p:extLst>
      <p:ext uri="{BB962C8B-B14F-4D97-AF65-F5344CB8AC3E}">
        <p14:creationId xmlns:p14="http://schemas.microsoft.com/office/powerpoint/2010/main" val="11882542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relación horizontal 4 espacios con texto destacado">
    <p:spTree>
      <p:nvGrpSpPr>
        <p:cNvPr id="1" name=""/>
        <p:cNvGrpSpPr/>
        <p:nvPr/>
      </p:nvGrpSpPr>
      <p:grpSpPr>
        <a:xfrm>
          <a:off x="0" y="0"/>
          <a:ext cx="0" cy="0"/>
          <a:chOff x="0" y="0"/>
          <a:chExt cx="0" cy="0"/>
        </a:xfrm>
      </p:grpSpPr>
      <p:sp>
        <p:nvSpPr>
          <p:cNvPr id="4" name="Shape 1265"/>
          <p:cNvSpPr/>
          <p:nvPr/>
        </p:nvSpPr>
        <p:spPr>
          <a:xfrm>
            <a:off x="-31152" y="3213514"/>
            <a:ext cx="12235256" cy="1058824"/>
          </a:xfrm>
          <a:prstGeom prst="rect">
            <a:avLst/>
          </a:prstGeom>
          <a:solidFill>
            <a:srgbClr val="F5F7F7"/>
          </a:solidFill>
          <a:ln w="3175">
            <a:miter lim="400000"/>
          </a:ln>
        </p:spPr>
        <p:txBody>
          <a:bodyPr lIns="19048" tIns="19048" rIns="19048" bIns="19048" anchor="ctr"/>
          <a:lstStyle/>
          <a:p>
            <a:pPr defTabSz="464297">
              <a:defRPr sz="2000">
                <a:solidFill>
                  <a:srgbClr val="FFFFFF"/>
                </a:solidFill>
              </a:defRPr>
            </a:pPr>
            <a:endParaRPr sz="1125"/>
          </a:p>
        </p:txBody>
      </p:sp>
      <p:sp>
        <p:nvSpPr>
          <p:cNvPr id="5" name="Shape 1265"/>
          <p:cNvSpPr/>
          <p:nvPr/>
        </p:nvSpPr>
        <p:spPr>
          <a:xfrm>
            <a:off x="-31152" y="5270256"/>
            <a:ext cx="12235256" cy="1058824"/>
          </a:xfrm>
          <a:prstGeom prst="rect">
            <a:avLst/>
          </a:prstGeom>
          <a:solidFill>
            <a:srgbClr val="F5F7F7"/>
          </a:solidFill>
          <a:ln w="3175">
            <a:miter lim="400000"/>
          </a:ln>
        </p:spPr>
        <p:txBody>
          <a:bodyPr lIns="19048" tIns="19048" rIns="19048" bIns="19048" anchor="ctr"/>
          <a:lstStyle/>
          <a:p>
            <a:pPr defTabSz="464297">
              <a:defRPr sz="2000">
                <a:solidFill>
                  <a:srgbClr val="FFFFFF"/>
                </a:solidFill>
              </a:defRPr>
            </a:pPr>
            <a:endParaRPr sz="1125"/>
          </a:p>
        </p:txBody>
      </p:sp>
      <p:pic>
        <p:nvPicPr>
          <p:cNvPr id="8" name="pasted-image.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4959" y="658538"/>
            <a:ext cx="90741" cy="153017"/>
          </a:xfrm>
          <a:prstGeom prst="rect">
            <a:avLst/>
          </a:prstGeom>
          <a:ln w="3175">
            <a:miter lim="400000"/>
          </a:ln>
        </p:spPr>
      </p:pic>
      <p:sp>
        <p:nvSpPr>
          <p:cNvPr id="10" name="Shape 209"/>
          <p:cNvSpPr/>
          <p:nvPr/>
        </p:nvSpPr>
        <p:spPr>
          <a:xfrm>
            <a:off x="656611" y="1346086"/>
            <a:ext cx="835845" cy="1"/>
          </a:xfrm>
          <a:prstGeom prst="line">
            <a:avLst/>
          </a:prstGeom>
          <a:ln w="12700">
            <a:solidFill>
              <a:srgbClr val="33261B"/>
            </a:solidFill>
            <a:miter lim="400000"/>
          </a:ln>
        </p:spPr>
        <p:txBody>
          <a:bodyPr lIns="26786" tIns="26786" rIns="26786" bIns="26786" anchor="ctr"/>
          <a:lstStyle/>
          <a:p>
            <a:pPr defTabSz="328580">
              <a:defRPr sz="2200"/>
            </a:pPr>
            <a:endParaRPr sz="1238"/>
          </a:p>
        </p:txBody>
      </p:sp>
      <p:sp>
        <p:nvSpPr>
          <p:cNvPr id="13" name="Shape 212"/>
          <p:cNvSpPr/>
          <p:nvPr/>
        </p:nvSpPr>
        <p:spPr>
          <a:xfrm>
            <a:off x="5860" y="1500012"/>
            <a:ext cx="12175019" cy="467265"/>
          </a:xfrm>
          <a:prstGeom prst="rect">
            <a:avLst/>
          </a:prstGeom>
          <a:solidFill>
            <a:srgbClr val="DCDEE0">
              <a:alpha val="27715"/>
            </a:srgbClr>
          </a:solidFill>
          <a:ln w="3175">
            <a:miter lim="400000"/>
          </a:ln>
        </p:spPr>
        <p:txBody>
          <a:bodyPr lIns="19048" tIns="19048" rIns="19048" bIns="19048" anchor="ctr"/>
          <a:lstStyle/>
          <a:p>
            <a:pPr defTabSz="464297">
              <a:defRPr sz="2000">
                <a:solidFill>
                  <a:srgbClr val="FFFFFF"/>
                </a:solidFill>
              </a:defRPr>
            </a:pPr>
            <a:endParaRPr sz="1125"/>
          </a:p>
        </p:txBody>
      </p:sp>
      <p:sp>
        <p:nvSpPr>
          <p:cNvPr id="15" name="Shape 216"/>
          <p:cNvSpPr/>
          <p:nvPr/>
        </p:nvSpPr>
        <p:spPr>
          <a:xfrm>
            <a:off x="982951" y="2318242"/>
            <a:ext cx="2633703" cy="760631"/>
          </a:xfrm>
          <a:prstGeom prst="roundRect">
            <a:avLst>
              <a:gd name="adj" fmla="val 50000"/>
            </a:avLst>
          </a:prstGeom>
          <a:solidFill>
            <a:srgbClr val="B9C800"/>
          </a:solidFill>
          <a:ln w="12700">
            <a:noFill/>
            <a:miter lim="400000"/>
          </a:ln>
        </p:spPr>
        <p:txBody>
          <a:bodyPr lIns="0" tIns="0" rIns="0" bIns="0"/>
          <a:lstStyle/>
          <a:p>
            <a:endParaRPr sz="1238">
              <a:solidFill>
                <a:srgbClr val="FFFFFF"/>
              </a:solidFill>
            </a:endParaRPr>
          </a:p>
        </p:txBody>
      </p:sp>
      <p:sp>
        <p:nvSpPr>
          <p:cNvPr id="16" name="Shape 217"/>
          <p:cNvSpPr/>
          <p:nvPr/>
        </p:nvSpPr>
        <p:spPr>
          <a:xfrm>
            <a:off x="1015320" y="2353646"/>
            <a:ext cx="689825" cy="689825"/>
          </a:xfrm>
          <a:prstGeom prst="ellipse">
            <a:avLst/>
          </a:prstGeom>
          <a:solidFill>
            <a:srgbClr val="FFFFFF"/>
          </a:solidFill>
          <a:ln w="12700">
            <a:solidFill>
              <a:srgbClr val="D7D7D7"/>
            </a:solidFill>
            <a:miter lim="400000"/>
          </a:ln>
        </p:spPr>
        <p:txBody>
          <a:bodyPr lIns="26786" tIns="26786" rIns="26786" bIns="26786" anchor="ctr"/>
          <a:lstStyle/>
          <a:p>
            <a:endParaRPr sz="1238">
              <a:solidFill>
                <a:srgbClr val="D7D7D7"/>
              </a:solidFill>
            </a:endParaRPr>
          </a:p>
        </p:txBody>
      </p:sp>
      <p:sp>
        <p:nvSpPr>
          <p:cNvPr id="19" name="Shape 220"/>
          <p:cNvSpPr/>
          <p:nvPr/>
        </p:nvSpPr>
        <p:spPr>
          <a:xfrm>
            <a:off x="982951" y="3349782"/>
            <a:ext cx="2633703" cy="760631"/>
          </a:xfrm>
          <a:prstGeom prst="roundRect">
            <a:avLst>
              <a:gd name="adj" fmla="val 50000"/>
            </a:avLst>
          </a:prstGeom>
          <a:solidFill>
            <a:srgbClr val="B9C800"/>
          </a:solidFill>
          <a:ln w="12700">
            <a:noFill/>
            <a:miter lim="400000"/>
          </a:ln>
        </p:spPr>
        <p:txBody>
          <a:bodyPr lIns="0" tIns="0" rIns="0" bIns="0"/>
          <a:lstStyle/>
          <a:p>
            <a:endParaRPr sz="1238">
              <a:solidFill>
                <a:srgbClr val="FFFFFF"/>
              </a:solidFill>
            </a:endParaRPr>
          </a:p>
        </p:txBody>
      </p:sp>
      <p:sp>
        <p:nvSpPr>
          <p:cNvPr id="20" name="Shape 221"/>
          <p:cNvSpPr/>
          <p:nvPr/>
        </p:nvSpPr>
        <p:spPr>
          <a:xfrm>
            <a:off x="1015320" y="3385185"/>
            <a:ext cx="689825" cy="689825"/>
          </a:xfrm>
          <a:prstGeom prst="ellipse">
            <a:avLst/>
          </a:prstGeom>
          <a:solidFill>
            <a:srgbClr val="FFFFFF"/>
          </a:solidFill>
          <a:ln w="12700">
            <a:solidFill>
              <a:srgbClr val="D7D7D7"/>
            </a:solidFill>
            <a:miter lim="400000"/>
          </a:ln>
        </p:spPr>
        <p:txBody>
          <a:bodyPr lIns="26786" tIns="26786" rIns="26786" bIns="26786" anchor="ctr"/>
          <a:lstStyle/>
          <a:p>
            <a:endParaRPr sz="1238">
              <a:solidFill>
                <a:srgbClr val="D7D7D7"/>
              </a:solidFill>
            </a:endParaRPr>
          </a:p>
        </p:txBody>
      </p:sp>
      <p:sp>
        <p:nvSpPr>
          <p:cNvPr id="22" name="Shape 223"/>
          <p:cNvSpPr/>
          <p:nvPr/>
        </p:nvSpPr>
        <p:spPr>
          <a:xfrm>
            <a:off x="982951" y="4381320"/>
            <a:ext cx="2633703" cy="760630"/>
          </a:xfrm>
          <a:prstGeom prst="roundRect">
            <a:avLst>
              <a:gd name="adj" fmla="val 50000"/>
            </a:avLst>
          </a:prstGeom>
          <a:solidFill>
            <a:srgbClr val="B9C800"/>
          </a:solidFill>
          <a:ln w="12700">
            <a:noFill/>
            <a:miter lim="400000"/>
          </a:ln>
        </p:spPr>
        <p:txBody>
          <a:bodyPr lIns="0" tIns="0" rIns="0" bIns="0"/>
          <a:lstStyle/>
          <a:p>
            <a:endParaRPr sz="1238">
              <a:solidFill>
                <a:srgbClr val="FFFFFF"/>
              </a:solidFill>
            </a:endParaRPr>
          </a:p>
        </p:txBody>
      </p:sp>
      <p:sp>
        <p:nvSpPr>
          <p:cNvPr id="23" name="Shape 224"/>
          <p:cNvSpPr/>
          <p:nvPr/>
        </p:nvSpPr>
        <p:spPr>
          <a:xfrm>
            <a:off x="1015320" y="4416722"/>
            <a:ext cx="689825" cy="689826"/>
          </a:xfrm>
          <a:prstGeom prst="ellipse">
            <a:avLst/>
          </a:prstGeom>
          <a:solidFill>
            <a:srgbClr val="FFFFFF"/>
          </a:solidFill>
          <a:ln w="12700">
            <a:solidFill>
              <a:srgbClr val="D7D7D7"/>
            </a:solidFill>
            <a:miter lim="400000"/>
          </a:ln>
        </p:spPr>
        <p:txBody>
          <a:bodyPr lIns="26786" tIns="26786" rIns="26786" bIns="26786" anchor="ctr"/>
          <a:lstStyle/>
          <a:p>
            <a:endParaRPr sz="1238">
              <a:solidFill>
                <a:srgbClr val="D7D7D7"/>
              </a:solidFill>
            </a:endParaRPr>
          </a:p>
        </p:txBody>
      </p:sp>
      <p:sp>
        <p:nvSpPr>
          <p:cNvPr id="25" name="Shape 226"/>
          <p:cNvSpPr/>
          <p:nvPr/>
        </p:nvSpPr>
        <p:spPr>
          <a:xfrm>
            <a:off x="982951" y="5412860"/>
            <a:ext cx="2633703" cy="760630"/>
          </a:xfrm>
          <a:prstGeom prst="roundRect">
            <a:avLst>
              <a:gd name="adj" fmla="val 50000"/>
            </a:avLst>
          </a:prstGeom>
          <a:solidFill>
            <a:srgbClr val="B9C800"/>
          </a:solidFill>
          <a:ln w="12700">
            <a:noFill/>
            <a:miter lim="400000"/>
          </a:ln>
        </p:spPr>
        <p:txBody>
          <a:bodyPr lIns="0" tIns="0" rIns="0" bIns="0"/>
          <a:lstStyle/>
          <a:p>
            <a:endParaRPr sz="1238">
              <a:solidFill>
                <a:srgbClr val="FFFFFF"/>
              </a:solidFill>
            </a:endParaRPr>
          </a:p>
        </p:txBody>
      </p:sp>
      <p:sp>
        <p:nvSpPr>
          <p:cNvPr id="26" name="Shape 227"/>
          <p:cNvSpPr/>
          <p:nvPr/>
        </p:nvSpPr>
        <p:spPr>
          <a:xfrm>
            <a:off x="1015320" y="5448264"/>
            <a:ext cx="689825" cy="689825"/>
          </a:xfrm>
          <a:prstGeom prst="ellipse">
            <a:avLst/>
          </a:prstGeom>
          <a:solidFill>
            <a:srgbClr val="FFFFFF"/>
          </a:solidFill>
          <a:ln w="12700">
            <a:solidFill>
              <a:srgbClr val="D7D7D7"/>
            </a:solidFill>
            <a:miter lim="400000"/>
          </a:ln>
        </p:spPr>
        <p:txBody>
          <a:bodyPr lIns="26786" tIns="26786" rIns="26786" bIns="26786" anchor="ctr"/>
          <a:lstStyle/>
          <a:p>
            <a:endParaRPr sz="1238">
              <a:solidFill>
                <a:srgbClr val="D7D7D7"/>
              </a:solidFill>
            </a:endParaRPr>
          </a:p>
        </p:txBody>
      </p:sp>
      <p:sp>
        <p:nvSpPr>
          <p:cNvPr id="32" name="Shape 233"/>
          <p:cNvSpPr/>
          <p:nvPr/>
        </p:nvSpPr>
        <p:spPr>
          <a:xfrm flipV="1">
            <a:off x="7083947" y="2371004"/>
            <a:ext cx="1" cy="655104"/>
          </a:xfrm>
          <a:prstGeom prst="line">
            <a:avLst/>
          </a:prstGeom>
          <a:ln w="3175">
            <a:solidFill>
              <a:srgbClr val="39291A"/>
            </a:solidFill>
            <a:miter lim="400000"/>
          </a:ln>
        </p:spPr>
        <p:txBody>
          <a:bodyPr lIns="26786" tIns="26786" rIns="26786" bIns="26786" anchor="ctr"/>
          <a:lstStyle/>
          <a:p>
            <a:pPr>
              <a:defRPr sz="2200"/>
            </a:pPr>
            <a:endParaRPr sz="1238"/>
          </a:p>
        </p:txBody>
      </p:sp>
      <p:sp>
        <p:nvSpPr>
          <p:cNvPr id="33" name="Shape 234"/>
          <p:cNvSpPr/>
          <p:nvPr/>
        </p:nvSpPr>
        <p:spPr>
          <a:xfrm flipV="1">
            <a:off x="7083947" y="3402545"/>
            <a:ext cx="1" cy="655103"/>
          </a:xfrm>
          <a:prstGeom prst="line">
            <a:avLst/>
          </a:prstGeom>
          <a:ln w="3175">
            <a:solidFill>
              <a:srgbClr val="39291A"/>
            </a:solidFill>
            <a:miter lim="400000"/>
          </a:ln>
        </p:spPr>
        <p:txBody>
          <a:bodyPr lIns="26786" tIns="26786" rIns="26786" bIns="26786" anchor="ctr"/>
          <a:lstStyle/>
          <a:p>
            <a:pPr>
              <a:defRPr sz="2200"/>
            </a:pPr>
            <a:endParaRPr sz="1238"/>
          </a:p>
        </p:txBody>
      </p:sp>
      <p:sp>
        <p:nvSpPr>
          <p:cNvPr id="34" name="Shape 235"/>
          <p:cNvSpPr/>
          <p:nvPr/>
        </p:nvSpPr>
        <p:spPr>
          <a:xfrm flipV="1">
            <a:off x="7083947" y="4434085"/>
            <a:ext cx="1" cy="655103"/>
          </a:xfrm>
          <a:prstGeom prst="line">
            <a:avLst/>
          </a:prstGeom>
          <a:ln w="3175">
            <a:solidFill>
              <a:srgbClr val="39291A"/>
            </a:solidFill>
            <a:miter lim="400000"/>
          </a:ln>
        </p:spPr>
        <p:txBody>
          <a:bodyPr lIns="26786" tIns="26786" rIns="26786" bIns="26786" anchor="ctr"/>
          <a:lstStyle/>
          <a:p>
            <a:pPr>
              <a:defRPr sz="2200"/>
            </a:pPr>
            <a:endParaRPr sz="1238"/>
          </a:p>
        </p:txBody>
      </p:sp>
      <p:sp>
        <p:nvSpPr>
          <p:cNvPr id="35" name="Shape 236"/>
          <p:cNvSpPr/>
          <p:nvPr/>
        </p:nvSpPr>
        <p:spPr>
          <a:xfrm flipV="1">
            <a:off x="7083947" y="5465624"/>
            <a:ext cx="1" cy="655103"/>
          </a:xfrm>
          <a:prstGeom prst="line">
            <a:avLst/>
          </a:prstGeom>
          <a:ln w="3175">
            <a:solidFill>
              <a:srgbClr val="39291A"/>
            </a:solidFill>
            <a:miter lim="400000"/>
          </a:ln>
        </p:spPr>
        <p:txBody>
          <a:bodyPr lIns="26786" tIns="26786" rIns="26786" bIns="26786" anchor="ctr"/>
          <a:lstStyle/>
          <a:p>
            <a:pPr>
              <a:defRPr sz="2200"/>
            </a:pPr>
            <a:endParaRPr sz="1238"/>
          </a:p>
        </p:txBody>
      </p:sp>
      <p:sp>
        <p:nvSpPr>
          <p:cNvPr id="36" name="Shape 237"/>
          <p:cNvSpPr/>
          <p:nvPr/>
        </p:nvSpPr>
        <p:spPr>
          <a:xfrm>
            <a:off x="3949874" y="2371006"/>
            <a:ext cx="1" cy="648655"/>
          </a:xfrm>
          <a:prstGeom prst="line">
            <a:avLst/>
          </a:prstGeom>
          <a:ln w="38100">
            <a:solidFill>
              <a:srgbClr val="B9C800"/>
            </a:solidFill>
            <a:prstDash val="sysDot"/>
            <a:miter lim="400000"/>
          </a:ln>
        </p:spPr>
        <p:txBody>
          <a:bodyPr lIns="25714" tIns="25714" rIns="25714" bIns="25714"/>
          <a:lstStyle/>
          <a:p>
            <a:pPr defTabSz="257149">
              <a:defRPr sz="1200">
                <a:latin typeface="Helvetica"/>
                <a:ea typeface="Helvetica"/>
                <a:cs typeface="Helvetica"/>
                <a:sym typeface="Helvetica"/>
              </a:defRPr>
            </a:pPr>
            <a:endParaRPr sz="675"/>
          </a:p>
        </p:txBody>
      </p:sp>
      <p:sp>
        <p:nvSpPr>
          <p:cNvPr id="69" name="Shape 271"/>
          <p:cNvSpPr/>
          <p:nvPr/>
        </p:nvSpPr>
        <p:spPr>
          <a:xfrm>
            <a:off x="3949874" y="3408994"/>
            <a:ext cx="1" cy="648655"/>
          </a:xfrm>
          <a:prstGeom prst="line">
            <a:avLst/>
          </a:prstGeom>
          <a:ln w="38100">
            <a:solidFill>
              <a:srgbClr val="B9C800"/>
            </a:solidFill>
            <a:prstDash val="sysDot"/>
            <a:miter lim="400000"/>
          </a:ln>
        </p:spPr>
        <p:txBody>
          <a:bodyPr lIns="25714" tIns="25714" rIns="25714" bIns="25714"/>
          <a:lstStyle/>
          <a:p>
            <a:pPr defTabSz="257149">
              <a:defRPr sz="1200">
                <a:latin typeface="Helvetica"/>
                <a:ea typeface="Helvetica"/>
                <a:cs typeface="Helvetica"/>
                <a:sym typeface="Helvetica"/>
              </a:defRPr>
            </a:pPr>
            <a:endParaRPr sz="675"/>
          </a:p>
        </p:txBody>
      </p:sp>
      <p:sp>
        <p:nvSpPr>
          <p:cNvPr id="70" name="Shape 272"/>
          <p:cNvSpPr/>
          <p:nvPr/>
        </p:nvSpPr>
        <p:spPr>
          <a:xfrm>
            <a:off x="3949874" y="4440535"/>
            <a:ext cx="1" cy="648655"/>
          </a:xfrm>
          <a:prstGeom prst="line">
            <a:avLst/>
          </a:prstGeom>
          <a:ln w="38100">
            <a:solidFill>
              <a:srgbClr val="B9C800"/>
            </a:solidFill>
            <a:prstDash val="sysDot"/>
            <a:miter lim="400000"/>
          </a:ln>
        </p:spPr>
        <p:txBody>
          <a:bodyPr lIns="25714" tIns="25714" rIns="25714" bIns="25714"/>
          <a:lstStyle/>
          <a:p>
            <a:pPr defTabSz="257149">
              <a:defRPr sz="1200">
                <a:latin typeface="Helvetica"/>
                <a:ea typeface="Helvetica"/>
                <a:cs typeface="Helvetica"/>
                <a:sym typeface="Helvetica"/>
              </a:defRPr>
            </a:pPr>
            <a:endParaRPr sz="675"/>
          </a:p>
        </p:txBody>
      </p:sp>
      <p:sp>
        <p:nvSpPr>
          <p:cNvPr id="71" name="Shape 273"/>
          <p:cNvSpPr/>
          <p:nvPr/>
        </p:nvSpPr>
        <p:spPr>
          <a:xfrm>
            <a:off x="3949874" y="5472072"/>
            <a:ext cx="1" cy="648654"/>
          </a:xfrm>
          <a:prstGeom prst="line">
            <a:avLst/>
          </a:prstGeom>
          <a:ln w="38100">
            <a:solidFill>
              <a:srgbClr val="B9C800"/>
            </a:solidFill>
            <a:prstDash val="sysDot"/>
            <a:miter lim="400000"/>
          </a:ln>
        </p:spPr>
        <p:txBody>
          <a:bodyPr lIns="25714" tIns="25714" rIns="25714" bIns="25714"/>
          <a:lstStyle/>
          <a:p>
            <a:pPr defTabSz="257149">
              <a:defRPr sz="1200">
                <a:latin typeface="Helvetica"/>
                <a:ea typeface="Helvetica"/>
                <a:cs typeface="Helvetica"/>
                <a:sym typeface="Helvetica"/>
              </a:defRPr>
            </a:pPr>
            <a:endParaRPr sz="675"/>
          </a:p>
        </p:txBody>
      </p:sp>
      <p:sp>
        <p:nvSpPr>
          <p:cNvPr id="73" name="Shape 1131"/>
          <p:cNvSpPr/>
          <p:nvPr/>
        </p:nvSpPr>
        <p:spPr>
          <a:xfrm>
            <a:off x="909928" y="105120"/>
            <a:ext cx="142839" cy="202155"/>
          </a:xfrm>
          <a:prstGeom prst="rect">
            <a:avLst/>
          </a:prstGeom>
          <a:ln w="3175">
            <a:miter lim="400000"/>
          </a:ln>
          <a:extLst>
            <a:ext uri="{C572A759-6A51-4108-AA02-DFA0A04FC94B}">
              <ma14:wrappingTextBoxFlag xmlns:ma14="http://schemas.microsoft.com/office/mac/drawingml/2011/main" xmlns="" val="1"/>
            </a:ext>
          </a:extLst>
        </p:spPr>
        <p:txBody>
          <a:bodyPr wrap="square" lIns="26789" tIns="26789" rIns="26789" bIns="26789">
            <a:spAutoFit/>
          </a:bodyPr>
          <a:lstStyle/>
          <a:p>
            <a:pPr algn="l" defTabSz="257175">
              <a:lnSpc>
                <a:spcPct val="90000"/>
              </a:lnSpc>
              <a:spcBef>
                <a:spcPts val="1406"/>
              </a:spcBef>
              <a:defRPr sz="1900" cap="all" spc="-38">
                <a:solidFill>
                  <a:srgbClr val="39291A"/>
                </a:solidFill>
                <a:latin typeface="Bankia Light"/>
                <a:ea typeface="Bankia Light"/>
                <a:cs typeface="Bankia Light"/>
                <a:sym typeface="Bankia Light"/>
              </a:defRPr>
            </a:pPr>
            <a:r>
              <a:rPr sz="1069" cap="none" dirty="0"/>
              <a:t>|</a:t>
            </a:r>
          </a:p>
        </p:txBody>
      </p:sp>
      <p:sp>
        <p:nvSpPr>
          <p:cNvPr id="74" name="Text Placeholder 23"/>
          <p:cNvSpPr>
            <a:spLocks noGrp="1"/>
          </p:cNvSpPr>
          <p:nvPr>
            <p:ph type="body" sz="quarter" idx="15" hasCustomPrompt="1"/>
          </p:nvPr>
        </p:nvSpPr>
        <p:spPr>
          <a:xfrm>
            <a:off x="207809" y="74073"/>
            <a:ext cx="728576" cy="271463"/>
          </a:xfrm>
        </p:spPr>
        <p:txBody>
          <a:bodyPr anchor="ctr">
            <a:normAutofit/>
          </a:bodyPr>
          <a:lstStyle>
            <a:lvl1pPr marL="0" indent="0" algn="r">
              <a:buNone/>
              <a:defRPr sz="1069" b="1">
                <a:solidFill>
                  <a:srgbClr val="B9C800"/>
                </a:solidFill>
              </a:defRPr>
            </a:lvl1pPr>
          </a:lstStyle>
          <a:p>
            <a:pPr lvl="0"/>
            <a:r>
              <a:rPr lang="es-ES_tradnl" dirty="0"/>
              <a:t>TEXTO</a:t>
            </a:r>
            <a:endParaRPr lang="en-US" dirty="0"/>
          </a:p>
        </p:txBody>
      </p:sp>
      <p:sp>
        <p:nvSpPr>
          <p:cNvPr id="75" name="Text Placeholder 23"/>
          <p:cNvSpPr>
            <a:spLocks noGrp="1"/>
          </p:cNvSpPr>
          <p:nvPr>
            <p:ph type="body" sz="quarter" idx="16" hasCustomPrompt="1"/>
          </p:nvPr>
        </p:nvSpPr>
        <p:spPr>
          <a:xfrm>
            <a:off x="973395" y="76970"/>
            <a:ext cx="8396695" cy="271463"/>
          </a:xfrm>
        </p:spPr>
        <p:txBody>
          <a:bodyPr anchor="ctr">
            <a:normAutofit/>
          </a:bodyPr>
          <a:lstStyle>
            <a:lvl1pPr marL="0" indent="0" algn="l">
              <a:buNone/>
              <a:defRPr sz="1069" b="0" i="0">
                <a:solidFill>
                  <a:schemeClr val="tx1"/>
                </a:solidFill>
                <a:latin typeface="Bankia Light"/>
                <a:cs typeface="Bankia Light"/>
              </a:defRPr>
            </a:lvl1pPr>
          </a:lstStyle>
          <a:p>
            <a:pPr lvl="0"/>
            <a:r>
              <a:rPr lang="es-ES_tradnl" dirty="0"/>
              <a:t>texto </a:t>
            </a:r>
            <a:endParaRPr lang="en-US" dirty="0"/>
          </a:p>
        </p:txBody>
      </p:sp>
      <p:sp>
        <p:nvSpPr>
          <p:cNvPr id="76" name="Shape 1975"/>
          <p:cNvSpPr/>
          <p:nvPr/>
        </p:nvSpPr>
        <p:spPr>
          <a:xfrm>
            <a:off x="-31751" y="-28535"/>
            <a:ext cx="12236451" cy="465039"/>
          </a:xfrm>
          <a:prstGeom prst="rect">
            <a:avLst/>
          </a:prstGeom>
          <a:solidFill>
            <a:srgbClr val="DCDEE0">
              <a:alpha val="8993"/>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85" name="Text Placeholder 17"/>
          <p:cNvSpPr>
            <a:spLocks noGrp="1"/>
          </p:cNvSpPr>
          <p:nvPr>
            <p:ph type="body" sz="quarter" idx="38" hasCustomPrompt="1"/>
          </p:nvPr>
        </p:nvSpPr>
        <p:spPr>
          <a:xfrm>
            <a:off x="628174" y="970494"/>
            <a:ext cx="8953444" cy="289546"/>
          </a:xfrm>
        </p:spPr>
        <p:txBody>
          <a:bodyPr numCol="1" spcCol="360000" anchor="ctr">
            <a:noAutofit/>
          </a:bodyPr>
          <a:lstStyle>
            <a:lvl1pPr marL="0" marR="0" indent="0" algn="l" defTabSz="257175" rtl="0" eaLnBrk="1" fontAlgn="auto" latinLnBrk="0" hangingPunct="1">
              <a:lnSpc>
                <a:spcPct val="80000"/>
              </a:lnSpc>
              <a:spcBef>
                <a:spcPct val="20000"/>
              </a:spcBef>
              <a:spcAft>
                <a:spcPts val="0"/>
              </a:spcAft>
              <a:buClrTx/>
              <a:buSzTx/>
              <a:buFont typeface="Arial"/>
              <a:buNone/>
              <a:tabLst/>
              <a:defRPr sz="1744" b="0" i="0" u="none" baseline="0">
                <a:solidFill>
                  <a:srgbClr val="B9C800"/>
                </a:solidFill>
                <a:latin typeface="Bankia"/>
                <a:cs typeface="Bankia"/>
              </a:defRPr>
            </a:lvl1pPr>
          </a:lstStyle>
          <a:p>
            <a:pPr marL="0" marR="0" lvl="0" indent="0" algn="l" defTabSz="257175" rtl="0" eaLnBrk="1" fontAlgn="auto" latinLnBrk="0" hangingPunct="1">
              <a:lnSpc>
                <a:spcPct val="80000"/>
              </a:lnSpc>
              <a:spcBef>
                <a:spcPct val="20000"/>
              </a:spcBef>
              <a:spcAft>
                <a:spcPts val="0"/>
              </a:spcAft>
              <a:buClrTx/>
              <a:buSzTx/>
              <a:buFont typeface="Arial"/>
              <a:buNone/>
              <a:tabLst/>
              <a:defRPr/>
            </a:pPr>
            <a:r>
              <a:rPr lang="en-US" dirty="0" err="1"/>
              <a:t>Subtítulo</a:t>
            </a:r>
            <a:endParaRPr lang="en-US" dirty="0"/>
          </a:p>
        </p:txBody>
      </p:sp>
      <p:sp>
        <p:nvSpPr>
          <p:cNvPr id="88" name="Text Placeholder 46"/>
          <p:cNvSpPr>
            <a:spLocks noGrp="1"/>
          </p:cNvSpPr>
          <p:nvPr>
            <p:ph type="body" sz="quarter" idx="60" hasCustomPrompt="1"/>
          </p:nvPr>
        </p:nvSpPr>
        <p:spPr>
          <a:xfrm>
            <a:off x="931977" y="1549717"/>
            <a:ext cx="10328048" cy="367859"/>
          </a:xfrm>
        </p:spPr>
        <p:txBody>
          <a:bodyPr anchor="ctr">
            <a:normAutofit/>
          </a:bodyPr>
          <a:lstStyle>
            <a:lvl1pPr algn="ctr">
              <a:defRPr sz="1069" b="0" i="0">
                <a:solidFill>
                  <a:schemeClr val="tx1"/>
                </a:solidFill>
                <a:latin typeface="Bankia"/>
                <a:cs typeface="Bankia"/>
              </a:defRPr>
            </a:lvl1pPr>
          </a:lstStyle>
          <a:p>
            <a:pPr lvl="0"/>
            <a:r>
              <a:rPr lang="es-ES_tradnl" dirty="0"/>
              <a:t>texto</a:t>
            </a:r>
            <a:endParaRPr lang="en-US" dirty="0"/>
          </a:p>
        </p:txBody>
      </p:sp>
      <p:sp>
        <p:nvSpPr>
          <p:cNvPr id="97" name="Text Placeholder 46"/>
          <p:cNvSpPr>
            <a:spLocks noGrp="1"/>
          </p:cNvSpPr>
          <p:nvPr>
            <p:ph type="body" sz="quarter" idx="50" hasCustomPrompt="1"/>
          </p:nvPr>
        </p:nvSpPr>
        <p:spPr>
          <a:xfrm>
            <a:off x="7418106" y="2355840"/>
            <a:ext cx="3394844" cy="682229"/>
          </a:xfrm>
        </p:spPr>
        <p:txBody>
          <a:bodyPr anchor="ctr">
            <a:normAutofit/>
          </a:bodyPr>
          <a:lstStyle>
            <a:lvl1pPr marL="160734" indent="-160734" algn="l">
              <a:buClr>
                <a:srgbClr val="B9C800"/>
              </a:buClr>
              <a:buSzPct val="95000"/>
              <a:buFont typeface="Lucida Grande"/>
              <a:buChar char="▸"/>
              <a:defRPr sz="1013" b="0" i="0">
                <a:latin typeface="Bankia Light"/>
                <a:cs typeface="Bankia Light"/>
              </a:defRPr>
            </a:lvl1pPr>
          </a:lstStyle>
          <a:p>
            <a:pPr lvl="0"/>
            <a:r>
              <a:rPr lang="es-ES_tradnl" dirty="0"/>
              <a:t>texto</a:t>
            </a:r>
            <a:endParaRPr lang="en-US" dirty="0"/>
          </a:p>
        </p:txBody>
      </p:sp>
      <p:sp>
        <p:nvSpPr>
          <p:cNvPr id="98" name="Text Placeholder 46"/>
          <p:cNvSpPr>
            <a:spLocks noGrp="1"/>
          </p:cNvSpPr>
          <p:nvPr>
            <p:ph type="body" sz="quarter" idx="46" hasCustomPrompt="1"/>
          </p:nvPr>
        </p:nvSpPr>
        <p:spPr>
          <a:xfrm>
            <a:off x="1771266" y="2355840"/>
            <a:ext cx="1567453" cy="682229"/>
          </a:xfrm>
        </p:spPr>
        <p:txBody>
          <a:bodyPr anchor="ctr">
            <a:normAutofit/>
          </a:bodyPr>
          <a:lstStyle>
            <a:lvl1pPr algn="l">
              <a:defRPr sz="1406" b="1" i="0">
                <a:solidFill>
                  <a:schemeClr val="tx1"/>
                </a:solidFill>
                <a:latin typeface="Bankia"/>
                <a:cs typeface="Bankia"/>
              </a:defRPr>
            </a:lvl1pPr>
          </a:lstStyle>
          <a:p>
            <a:pPr lvl="0"/>
            <a:r>
              <a:rPr lang="es-ES_tradnl" dirty="0"/>
              <a:t>TEXTO</a:t>
            </a:r>
            <a:endParaRPr lang="en-US" dirty="0"/>
          </a:p>
        </p:txBody>
      </p:sp>
      <p:sp>
        <p:nvSpPr>
          <p:cNvPr id="99" name="Text Placeholder 46"/>
          <p:cNvSpPr>
            <a:spLocks noGrp="1"/>
          </p:cNvSpPr>
          <p:nvPr>
            <p:ph type="body" sz="quarter" idx="42" hasCustomPrompt="1"/>
          </p:nvPr>
        </p:nvSpPr>
        <p:spPr>
          <a:xfrm>
            <a:off x="1130604" y="2438508"/>
            <a:ext cx="476979" cy="508094"/>
          </a:xfrm>
        </p:spPr>
        <p:txBody>
          <a:bodyPr anchor="ctr">
            <a:normAutofit/>
          </a:bodyPr>
          <a:lstStyle>
            <a:lvl1pPr algn="ctr">
              <a:defRPr sz="788" b="0" i="0">
                <a:latin typeface="Bankia"/>
                <a:cs typeface="Bankia"/>
              </a:defRPr>
            </a:lvl1pPr>
          </a:lstStyle>
          <a:p>
            <a:pPr lvl="0"/>
            <a:r>
              <a:rPr lang="es-ES_tradnl" dirty="0"/>
              <a:t>icono</a:t>
            </a:r>
            <a:endParaRPr lang="en-US" dirty="0"/>
          </a:p>
        </p:txBody>
      </p:sp>
      <p:sp>
        <p:nvSpPr>
          <p:cNvPr id="100" name="Text Placeholder 46"/>
          <p:cNvSpPr>
            <a:spLocks noGrp="1"/>
          </p:cNvSpPr>
          <p:nvPr>
            <p:ph type="body" sz="quarter" idx="61" hasCustomPrompt="1"/>
          </p:nvPr>
        </p:nvSpPr>
        <p:spPr>
          <a:xfrm>
            <a:off x="4223732" y="2355289"/>
            <a:ext cx="2582467" cy="682229"/>
          </a:xfrm>
        </p:spPr>
        <p:txBody>
          <a:bodyPr anchor="ctr">
            <a:normAutofit/>
          </a:bodyPr>
          <a:lstStyle>
            <a:lvl1pPr algn="l">
              <a:defRPr sz="1238" b="0" i="0">
                <a:latin typeface="Bankia Medium"/>
                <a:cs typeface="Bankia Medium"/>
              </a:defRPr>
            </a:lvl1pPr>
          </a:lstStyle>
          <a:p>
            <a:pPr lvl="0"/>
            <a:r>
              <a:rPr lang="es-ES_tradnl" dirty="0"/>
              <a:t>texto</a:t>
            </a:r>
            <a:endParaRPr lang="en-US" dirty="0"/>
          </a:p>
        </p:txBody>
      </p:sp>
      <p:sp>
        <p:nvSpPr>
          <p:cNvPr id="105" name="Text Placeholder 46"/>
          <p:cNvSpPr>
            <a:spLocks noGrp="1"/>
          </p:cNvSpPr>
          <p:nvPr>
            <p:ph type="body" sz="quarter" idx="62" hasCustomPrompt="1"/>
          </p:nvPr>
        </p:nvSpPr>
        <p:spPr>
          <a:xfrm>
            <a:off x="7416329" y="3392586"/>
            <a:ext cx="3394844" cy="682229"/>
          </a:xfrm>
        </p:spPr>
        <p:txBody>
          <a:bodyPr anchor="ctr">
            <a:normAutofit/>
          </a:bodyPr>
          <a:lstStyle>
            <a:lvl1pPr marL="160734" indent="-160734" algn="l">
              <a:buClr>
                <a:srgbClr val="B9C800"/>
              </a:buClr>
              <a:buSzPct val="95000"/>
              <a:buFont typeface="Lucida Grande"/>
              <a:buChar char="▸"/>
              <a:defRPr sz="1013" b="0" i="0">
                <a:latin typeface="Bankia Light"/>
                <a:cs typeface="Bankia Light"/>
              </a:defRPr>
            </a:lvl1pPr>
          </a:lstStyle>
          <a:p>
            <a:pPr lvl="0"/>
            <a:r>
              <a:rPr lang="es-ES_tradnl" dirty="0"/>
              <a:t>texto</a:t>
            </a:r>
            <a:endParaRPr lang="en-US" dirty="0"/>
          </a:p>
        </p:txBody>
      </p:sp>
      <p:sp>
        <p:nvSpPr>
          <p:cNvPr id="106" name="Text Placeholder 46"/>
          <p:cNvSpPr>
            <a:spLocks noGrp="1"/>
          </p:cNvSpPr>
          <p:nvPr>
            <p:ph type="body" sz="quarter" idx="63" hasCustomPrompt="1"/>
          </p:nvPr>
        </p:nvSpPr>
        <p:spPr>
          <a:xfrm>
            <a:off x="1769488" y="3392586"/>
            <a:ext cx="1567453" cy="682229"/>
          </a:xfrm>
        </p:spPr>
        <p:txBody>
          <a:bodyPr anchor="ctr">
            <a:normAutofit/>
          </a:bodyPr>
          <a:lstStyle>
            <a:lvl1pPr algn="l">
              <a:defRPr sz="1406" b="1" i="0">
                <a:solidFill>
                  <a:schemeClr val="tx1"/>
                </a:solidFill>
                <a:latin typeface="Bankia"/>
                <a:cs typeface="Bankia"/>
              </a:defRPr>
            </a:lvl1pPr>
          </a:lstStyle>
          <a:p>
            <a:pPr lvl="0"/>
            <a:r>
              <a:rPr lang="es-ES_tradnl" dirty="0"/>
              <a:t>TEXTO</a:t>
            </a:r>
            <a:endParaRPr lang="en-US" dirty="0"/>
          </a:p>
        </p:txBody>
      </p:sp>
      <p:sp>
        <p:nvSpPr>
          <p:cNvPr id="107" name="Text Placeholder 46"/>
          <p:cNvSpPr>
            <a:spLocks noGrp="1"/>
          </p:cNvSpPr>
          <p:nvPr>
            <p:ph type="body" sz="quarter" idx="64" hasCustomPrompt="1"/>
          </p:nvPr>
        </p:nvSpPr>
        <p:spPr>
          <a:xfrm>
            <a:off x="1128827" y="3475255"/>
            <a:ext cx="476979" cy="508094"/>
          </a:xfrm>
        </p:spPr>
        <p:txBody>
          <a:bodyPr anchor="ctr">
            <a:normAutofit/>
          </a:bodyPr>
          <a:lstStyle>
            <a:lvl1pPr algn="ctr">
              <a:defRPr sz="788" b="0" i="0">
                <a:latin typeface="Bankia"/>
                <a:cs typeface="Bankia"/>
              </a:defRPr>
            </a:lvl1pPr>
          </a:lstStyle>
          <a:p>
            <a:pPr lvl="0"/>
            <a:r>
              <a:rPr lang="es-ES_tradnl" dirty="0"/>
              <a:t>icono</a:t>
            </a:r>
            <a:endParaRPr lang="en-US" dirty="0"/>
          </a:p>
        </p:txBody>
      </p:sp>
      <p:sp>
        <p:nvSpPr>
          <p:cNvPr id="108" name="Text Placeholder 46"/>
          <p:cNvSpPr>
            <a:spLocks noGrp="1"/>
          </p:cNvSpPr>
          <p:nvPr>
            <p:ph type="body" sz="quarter" idx="65" hasCustomPrompt="1"/>
          </p:nvPr>
        </p:nvSpPr>
        <p:spPr>
          <a:xfrm>
            <a:off x="4221955" y="3392035"/>
            <a:ext cx="2582467" cy="682229"/>
          </a:xfrm>
        </p:spPr>
        <p:txBody>
          <a:bodyPr anchor="ctr">
            <a:normAutofit/>
          </a:bodyPr>
          <a:lstStyle>
            <a:lvl1pPr algn="l">
              <a:defRPr sz="1238" b="0" i="0">
                <a:latin typeface="Bankia Medium"/>
                <a:cs typeface="Bankia Medium"/>
              </a:defRPr>
            </a:lvl1pPr>
          </a:lstStyle>
          <a:p>
            <a:pPr lvl="0"/>
            <a:r>
              <a:rPr lang="es-ES_tradnl" dirty="0"/>
              <a:t>texto</a:t>
            </a:r>
            <a:endParaRPr lang="en-US" dirty="0"/>
          </a:p>
        </p:txBody>
      </p:sp>
      <p:sp>
        <p:nvSpPr>
          <p:cNvPr id="117" name="Text Placeholder 46"/>
          <p:cNvSpPr>
            <a:spLocks noGrp="1"/>
          </p:cNvSpPr>
          <p:nvPr>
            <p:ph type="body" sz="quarter" idx="66" hasCustomPrompt="1"/>
          </p:nvPr>
        </p:nvSpPr>
        <p:spPr>
          <a:xfrm>
            <a:off x="7419882" y="4424320"/>
            <a:ext cx="3394844" cy="682229"/>
          </a:xfrm>
        </p:spPr>
        <p:txBody>
          <a:bodyPr anchor="ctr">
            <a:normAutofit/>
          </a:bodyPr>
          <a:lstStyle>
            <a:lvl1pPr marL="160734" indent="-160734" algn="l">
              <a:buClr>
                <a:srgbClr val="B9C800"/>
              </a:buClr>
              <a:buSzPct val="95000"/>
              <a:buFont typeface="Lucida Grande"/>
              <a:buChar char="▸"/>
              <a:defRPr sz="1013" b="0" i="0">
                <a:latin typeface="Bankia Light"/>
                <a:cs typeface="Bankia Light"/>
              </a:defRPr>
            </a:lvl1pPr>
          </a:lstStyle>
          <a:p>
            <a:pPr lvl="0"/>
            <a:r>
              <a:rPr lang="es-ES_tradnl" dirty="0"/>
              <a:t>texto</a:t>
            </a:r>
            <a:endParaRPr lang="en-US" dirty="0"/>
          </a:p>
        </p:txBody>
      </p:sp>
      <p:sp>
        <p:nvSpPr>
          <p:cNvPr id="118" name="Text Placeholder 46"/>
          <p:cNvSpPr>
            <a:spLocks noGrp="1"/>
          </p:cNvSpPr>
          <p:nvPr>
            <p:ph type="body" sz="quarter" idx="67" hasCustomPrompt="1"/>
          </p:nvPr>
        </p:nvSpPr>
        <p:spPr>
          <a:xfrm>
            <a:off x="1773043" y="4424320"/>
            <a:ext cx="1567453" cy="682229"/>
          </a:xfrm>
        </p:spPr>
        <p:txBody>
          <a:bodyPr anchor="ctr">
            <a:normAutofit/>
          </a:bodyPr>
          <a:lstStyle>
            <a:lvl1pPr algn="l">
              <a:defRPr sz="1406" b="1" i="0">
                <a:solidFill>
                  <a:schemeClr val="tx1"/>
                </a:solidFill>
                <a:latin typeface="Bankia"/>
                <a:cs typeface="Bankia"/>
              </a:defRPr>
            </a:lvl1pPr>
          </a:lstStyle>
          <a:p>
            <a:pPr lvl="0"/>
            <a:r>
              <a:rPr lang="es-ES_tradnl" dirty="0"/>
              <a:t>TEXTO</a:t>
            </a:r>
            <a:endParaRPr lang="en-US" dirty="0"/>
          </a:p>
        </p:txBody>
      </p:sp>
      <p:sp>
        <p:nvSpPr>
          <p:cNvPr id="119" name="Text Placeholder 46"/>
          <p:cNvSpPr>
            <a:spLocks noGrp="1"/>
          </p:cNvSpPr>
          <p:nvPr>
            <p:ph type="body" sz="quarter" idx="68" hasCustomPrompt="1"/>
          </p:nvPr>
        </p:nvSpPr>
        <p:spPr>
          <a:xfrm>
            <a:off x="1132380" y="4506988"/>
            <a:ext cx="476979" cy="508094"/>
          </a:xfrm>
        </p:spPr>
        <p:txBody>
          <a:bodyPr anchor="ctr">
            <a:normAutofit/>
          </a:bodyPr>
          <a:lstStyle>
            <a:lvl1pPr algn="ctr">
              <a:defRPr sz="788" b="0" i="0">
                <a:latin typeface="Bankia"/>
                <a:cs typeface="Bankia"/>
              </a:defRPr>
            </a:lvl1pPr>
          </a:lstStyle>
          <a:p>
            <a:pPr lvl="0"/>
            <a:r>
              <a:rPr lang="es-ES_tradnl" dirty="0"/>
              <a:t>icono</a:t>
            </a:r>
            <a:endParaRPr lang="en-US" dirty="0"/>
          </a:p>
        </p:txBody>
      </p:sp>
      <p:sp>
        <p:nvSpPr>
          <p:cNvPr id="120" name="Text Placeholder 46"/>
          <p:cNvSpPr>
            <a:spLocks noGrp="1"/>
          </p:cNvSpPr>
          <p:nvPr>
            <p:ph type="body" sz="quarter" idx="69" hasCustomPrompt="1"/>
          </p:nvPr>
        </p:nvSpPr>
        <p:spPr>
          <a:xfrm>
            <a:off x="4225508" y="4423769"/>
            <a:ext cx="2582467" cy="682229"/>
          </a:xfrm>
        </p:spPr>
        <p:txBody>
          <a:bodyPr anchor="ctr">
            <a:normAutofit/>
          </a:bodyPr>
          <a:lstStyle>
            <a:lvl1pPr algn="l">
              <a:defRPr sz="1238" b="0" i="0">
                <a:latin typeface="Bankia Medium"/>
                <a:cs typeface="Bankia Medium"/>
              </a:defRPr>
            </a:lvl1pPr>
          </a:lstStyle>
          <a:p>
            <a:pPr lvl="0"/>
            <a:r>
              <a:rPr lang="es-ES_tradnl" dirty="0"/>
              <a:t>texto</a:t>
            </a:r>
            <a:endParaRPr lang="en-US" dirty="0"/>
          </a:p>
        </p:txBody>
      </p:sp>
      <p:sp>
        <p:nvSpPr>
          <p:cNvPr id="121" name="Text Placeholder 46"/>
          <p:cNvSpPr>
            <a:spLocks noGrp="1"/>
          </p:cNvSpPr>
          <p:nvPr>
            <p:ph type="body" sz="quarter" idx="70" hasCustomPrompt="1"/>
          </p:nvPr>
        </p:nvSpPr>
        <p:spPr>
          <a:xfrm>
            <a:off x="7418106" y="5461067"/>
            <a:ext cx="3394844" cy="682229"/>
          </a:xfrm>
        </p:spPr>
        <p:txBody>
          <a:bodyPr anchor="ctr">
            <a:normAutofit/>
          </a:bodyPr>
          <a:lstStyle>
            <a:lvl1pPr marL="160734" indent="-160734" algn="l">
              <a:buClr>
                <a:srgbClr val="B9C800"/>
              </a:buClr>
              <a:buSzPct val="95000"/>
              <a:buFont typeface="Lucida Grande"/>
              <a:buChar char="▸"/>
              <a:defRPr sz="1013" b="0" i="0">
                <a:latin typeface="Bankia Light"/>
                <a:cs typeface="Bankia Light"/>
              </a:defRPr>
            </a:lvl1pPr>
          </a:lstStyle>
          <a:p>
            <a:pPr lvl="0"/>
            <a:r>
              <a:rPr lang="es-ES_tradnl" dirty="0"/>
              <a:t>texto</a:t>
            </a:r>
            <a:endParaRPr lang="en-US" dirty="0"/>
          </a:p>
        </p:txBody>
      </p:sp>
      <p:sp>
        <p:nvSpPr>
          <p:cNvPr id="122" name="Text Placeholder 46"/>
          <p:cNvSpPr>
            <a:spLocks noGrp="1"/>
          </p:cNvSpPr>
          <p:nvPr>
            <p:ph type="body" sz="quarter" idx="71" hasCustomPrompt="1"/>
          </p:nvPr>
        </p:nvSpPr>
        <p:spPr>
          <a:xfrm>
            <a:off x="1771266" y="5461067"/>
            <a:ext cx="1567453" cy="682229"/>
          </a:xfrm>
        </p:spPr>
        <p:txBody>
          <a:bodyPr anchor="ctr">
            <a:normAutofit/>
          </a:bodyPr>
          <a:lstStyle>
            <a:lvl1pPr algn="l">
              <a:defRPr sz="1406" b="1" i="0">
                <a:solidFill>
                  <a:schemeClr val="tx1"/>
                </a:solidFill>
                <a:latin typeface="Bankia"/>
                <a:cs typeface="Bankia"/>
              </a:defRPr>
            </a:lvl1pPr>
          </a:lstStyle>
          <a:p>
            <a:pPr lvl="0"/>
            <a:r>
              <a:rPr lang="es-ES_tradnl" dirty="0"/>
              <a:t>TEXTO</a:t>
            </a:r>
            <a:endParaRPr lang="en-US" dirty="0"/>
          </a:p>
        </p:txBody>
      </p:sp>
      <p:sp>
        <p:nvSpPr>
          <p:cNvPr id="123" name="Text Placeholder 46"/>
          <p:cNvSpPr>
            <a:spLocks noGrp="1"/>
          </p:cNvSpPr>
          <p:nvPr>
            <p:ph type="body" sz="quarter" idx="72" hasCustomPrompt="1"/>
          </p:nvPr>
        </p:nvSpPr>
        <p:spPr>
          <a:xfrm>
            <a:off x="1130604" y="5543734"/>
            <a:ext cx="476979" cy="508094"/>
          </a:xfrm>
        </p:spPr>
        <p:txBody>
          <a:bodyPr anchor="ctr">
            <a:normAutofit/>
          </a:bodyPr>
          <a:lstStyle>
            <a:lvl1pPr algn="ctr">
              <a:defRPr sz="788" b="0" i="0">
                <a:latin typeface="Bankia"/>
                <a:cs typeface="Bankia"/>
              </a:defRPr>
            </a:lvl1pPr>
          </a:lstStyle>
          <a:p>
            <a:pPr lvl="0"/>
            <a:r>
              <a:rPr lang="es-ES_tradnl" dirty="0"/>
              <a:t>icono</a:t>
            </a:r>
            <a:endParaRPr lang="en-US" dirty="0"/>
          </a:p>
        </p:txBody>
      </p:sp>
      <p:sp>
        <p:nvSpPr>
          <p:cNvPr id="124" name="Text Placeholder 46"/>
          <p:cNvSpPr>
            <a:spLocks noGrp="1"/>
          </p:cNvSpPr>
          <p:nvPr>
            <p:ph type="body" sz="quarter" idx="73" hasCustomPrompt="1"/>
          </p:nvPr>
        </p:nvSpPr>
        <p:spPr>
          <a:xfrm>
            <a:off x="4223732" y="5460515"/>
            <a:ext cx="2582467" cy="682229"/>
          </a:xfrm>
        </p:spPr>
        <p:txBody>
          <a:bodyPr anchor="ctr">
            <a:normAutofit/>
          </a:bodyPr>
          <a:lstStyle>
            <a:lvl1pPr algn="l">
              <a:defRPr sz="1238" b="0" i="0">
                <a:latin typeface="Bankia Medium"/>
                <a:cs typeface="Bankia Medium"/>
              </a:defRPr>
            </a:lvl1pPr>
          </a:lstStyle>
          <a:p>
            <a:pPr lvl="0"/>
            <a:r>
              <a:rPr lang="es-ES_tradnl" dirty="0"/>
              <a:t>texto</a:t>
            </a:r>
            <a:endParaRPr lang="en-US" dirty="0"/>
          </a:p>
        </p:txBody>
      </p:sp>
      <p:sp>
        <p:nvSpPr>
          <p:cNvPr id="48" name="Text Placeholder 17"/>
          <p:cNvSpPr>
            <a:spLocks noGrp="1"/>
          </p:cNvSpPr>
          <p:nvPr>
            <p:ph type="body" sz="quarter" idx="37" hasCustomPrompt="1"/>
          </p:nvPr>
        </p:nvSpPr>
        <p:spPr>
          <a:xfrm>
            <a:off x="630139" y="494722"/>
            <a:ext cx="8953444" cy="471901"/>
          </a:xfrm>
        </p:spPr>
        <p:txBody>
          <a:bodyPr numCol="1" spcCol="360000" anchor="ctr">
            <a:normAutofit/>
          </a:bodyPr>
          <a:lstStyle>
            <a:lvl1pPr marL="0" marR="0" indent="0" algn="l" defTabSz="257175" rtl="0" eaLnBrk="1" fontAlgn="auto" latinLnBrk="0" hangingPunct="1">
              <a:lnSpc>
                <a:spcPct val="80000"/>
              </a:lnSpc>
              <a:spcBef>
                <a:spcPct val="20000"/>
              </a:spcBef>
              <a:spcAft>
                <a:spcPts val="0"/>
              </a:spcAft>
              <a:buClrTx/>
              <a:buSzTx/>
              <a:buFont typeface="Arial"/>
              <a:buNone/>
              <a:tabLst/>
              <a:defRPr sz="1631" b="0" i="0" u="none" baseline="0">
                <a:solidFill>
                  <a:schemeClr val="tx1"/>
                </a:solidFill>
                <a:latin typeface="Bankia"/>
                <a:cs typeface="Bankia"/>
              </a:defRPr>
            </a:lvl1pPr>
          </a:lstStyle>
          <a:p>
            <a:pPr marL="0" marR="0" lvl="0" indent="0" algn="l" defTabSz="257175" rtl="0" eaLnBrk="1" fontAlgn="auto" latinLnBrk="0" hangingPunct="1">
              <a:lnSpc>
                <a:spcPct val="80000"/>
              </a:lnSpc>
              <a:spcBef>
                <a:spcPct val="20000"/>
              </a:spcBef>
              <a:spcAft>
                <a:spcPts val="0"/>
              </a:spcAft>
              <a:buClrTx/>
              <a:buSzTx/>
              <a:buFont typeface="Arial"/>
              <a:buNone/>
              <a:tabLst/>
              <a:defRPr/>
            </a:pPr>
            <a:r>
              <a:rPr lang="en-US" dirty="0" err="1"/>
              <a:t>Título</a:t>
            </a:r>
            <a:r>
              <a:rPr lang="en-US" dirty="0"/>
              <a:t> </a:t>
            </a:r>
            <a:r>
              <a:rPr lang="en-US" dirty="0" err="1"/>
              <a:t>diapositiva</a:t>
            </a:r>
            <a:endParaRPr lang="en-US" dirty="0"/>
          </a:p>
        </p:txBody>
      </p:sp>
      <p:sp>
        <p:nvSpPr>
          <p:cNvPr id="47" name="Marcador de número de diapositiva 1"/>
          <p:cNvSpPr>
            <a:spLocks noGrp="1"/>
          </p:cNvSpPr>
          <p:nvPr>
            <p:ph type="sldNum" sz="quarter" idx="4"/>
          </p:nvPr>
        </p:nvSpPr>
        <p:spPr>
          <a:xfrm>
            <a:off x="300692" y="6421717"/>
            <a:ext cx="895657" cy="293780"/>
          </a:xfrm>
          <a:prstGeom prst="rect">
            <a:avLst/>
          </a:prstGeom>
        </p:spPr>
        <p:txBody>
          <a:bodyPr vert="horz" lIns="91440" tIns="45720" rIns="91440" bIns="45720" rtlCol="0" anchor="ctr"/>
          <a:lstStyle>
            <a:lvl1pPr algn="l">
              <a:defRPr sz="788">
                <a:solidFill>
                  <a:schemeClr val="tx1">
                    <a:tint val="75000"/>
                  </a:schemeClr>
                </a:solidFill>
                <a:latin typeface="Bankia" charset="0"/>
                <a:ea typeface="Bankia" charset="0"/>
                <a:cs typeface="Bankia" charset="0"/>
              </a:defRPr>
            </a:lvl1pPr>
          </a:lstStyle>
          <a:p>
            <a:fld id="{8255E72A-942D-124D-9A97-ACC2EF1A0F41}" type="slidenum">
              <a:rPr lang="es-ES_tradnl" smtClean="0"/>
              <a:pPr/>
              <a:t>‹Nº›</a:t>
            </a:fld>
            <a:endParaRPr lang="es-ES_tradnl"/>
          </a:p>
        </p:txBody>
      </p:sp>
    </p:spTree>
    <p:extLst>
      <p:ext uri="{BB962C8B-B14F-4D97-AF65-F5344CB8AC3E}">
        <p14:creationId xmlns:p14="http://schemas.microsoft.com/office/powerpoint/2010/main" val="40693231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relación horizontal 3 espacios (%) con texto destacado">
    <p:spTree>
      <p:nvGrpSpPr>
        <p:cNvPr id="1" name=""/>
        <p:cNvGrpSpPr/>
        <p:nvPr/>
      </p:nvGrpSpPr>
      <p:grpSpPr>
        <a:xfrm>
          <a:off x="0" y="0"/>
          <a:ext cx="0" cy="0"/>
          <a:chOff x="0" y="0"/>
          <a:chExt cx="0" cy="0"/>
        </a:xfrm>
      </p:grpSpPr>
      <p:sp>
        <p:nvSpPr>
          <p:cNvPr id="4" name="Shape 722"/>
          <p:cNvSpPr/>
          <p:nvPr/>
        </p:nvSpPr>
        <p:spPr>
          <a:xfrm>
            <a:off x="648084" y="5653119"/>
            <a:ext cx="10895835" cy="633352"/>
          </a:xfrm>
          <a:prstGeom prst="rect">
            <a:avLst/>
          </a:prstGeom>
          <a:ln w="12700">
            <a:solidFill>
              <a:srgbClr val="39291A"/>
            </a:solidFill>
            <a:miter lim="400000"/>
          </a:ln>
        </p:spPr>
        <p:txBody>
          <a:bodyPr lIns="19048" tIns="19048" rIns="19048" bIns="19048" anchor="ctr"/>
          <a:lstStyle/>
          <a:p>
            <a:pPr defTabSz="464297">
              <a:defRPr sz="2000">
                <a:solidFill>
                  <a:srgbClr val="FFFFFF"/>
                </a:solidFill>
              </a:defRPr>
            </a:pPr>
            <a:endParaRPr sz="1125"/>
          </a:p>
        </p:txBody>
      </p:sp>
      <p:pic>
        <p:nvPicPr>
          <p:cNvPr id="6" name="pasted-image.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8679" y="5894941"/>
            <a:ext cx="100035" cy="168687"/>
          </a:xfrm>
          <a:prstGeom prst="rect">
            <a:avLst/>
          </a:prstGeom>
          <a:ln w="3175">
            <a:miter lim="400000"/>
          </a:ln>
        </p:spPr>
      </p:pic>
      <p:pic>
        <p:nvPicPr>
          <p:cNvPr id="7" name="pasted-image.pd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4959" y="629966"/>
            <a:ext cx="90741" cy="153017"/>
          </a:xfrm>
          <a:prstGeom prst="rect">
            <a:avLst/>
          </a:prstGeom>
          <a:ln w="3175">
            <a:miter lim="400000"/>
          </a:ln>
        </p:spPr>
      </p:pic>
      <p:sp>
        <p:nvSpPr>
          <p:cNvPr id="9" name="Shape 730"/>
          <p:cNvSpPr/>
          <p:nvPr/>
        </p:nvSpPr>
        <p:spPr>
          <a:xfrm>
            <a:off x="-1034" y="1033334"/>
            <a:ext cx="12194067" cy="467265"/>
          </a:xfrm>
          <a:prstGeom prst="rect">
            <a:avLst/>
          </a:prstGeom>
          <a:solidFill>
            <a:srgbClr val="DCDEE0">
              <a:alpha val="27715"/>
            </a:srgbClr>
          </a:solidFill>
          <a:ln w="3175">
            <a:miter lim="400000"/>
          </a:ln>
        </p:spPr>
        <p:txBody>
          <a:bodyPr lIns="19048" tIns="19048" rIns="19048" bIns="19048" anchor="ctr"/>
          <a:lstStyle/>
          <a:p>
            <a:pPr defTabSz="464297">
              <a:defRPr sz="2000">
                <a:solidFill>
                  <a:srgbClr val="FFFFFF"/>
                </a:solidFill>
              </a:defRPr>
            </a:pPr>
            <a:endParaRPr sz="1125"/>
          </a:p>
        </p:txBody>
      </p:sp>
      <p:sp>
        <p:nvSpPr>
          <p:cNvPr id="13" name="Shape 734"/>
          <p:cNvSpPr/>
          <p:nvPr/>
        </p:nvSpPr>
        <p:spPr>
          <a:xfrm>
            <a:off x="1643250" y="3254312"/>
            <a:ext cx="8918201" cy="923366"/>
          </a:xfrm>
          <a:prstGeom prst="roundRect">
            <a:avLst>
              <a:gd name="adj" fmla="val 50000"/>
            </a:avLst>
          </a:prstGeom>
          <a:solidFill>
            <a:srgbClr val="DCDEE0">
              <a:alpha val="27715"/>
            </a:srgbClr>
          </a:solidFill>
          <a:ln w="3175" cap="flat">
            <a:noFill/>
            <a:miter lim="400000"/>
          </a:ln>
          <a:effectLst/>
        </p:spPr>
        <p:txBody>
          <a:bodyPr wrap="square" lIns="19048" tIns="19048" rIns="19048" bIns="19048" numCol="1" anchor="ctr">
            <a:noAutofit/>
          </a:bodyPr>
          <a:lstStyle/>
          <a:p>
            <a:pPr defTabSz="464297">
              <a:defRPr sz="2000">
                <a:solidFill>
                  <a:srgbClr val="FFFFFF"/>
                </a:solidFill>
              </a:defRPr>
            </a:pPr>
            <a:endParaRPr sz="1125"/>
          </a:p>
        </p:txBody>
      </p:sp>
      <p:sp>
        <p:nvSpPr>
          <p:cNvPr id="14" name="Shape 735"/>
          <p:cNvSpPr/>
          <p:nvPr/>
        </p:nvSpPr>
        <p:spPr>
          <a:xfrm>
            <a:off x="1643251" y="3254312"/>
            <a:ext cx="3592431" cy="923366"/>
          </a:xfrm>
          <a:prstGeom prst="roundRect">
            <a:avLst>
              <a:gd name="adj" fmla="val 50000"/>
            </a:avLst>
          </a:prstGeom>
          <a:solidFill>
            <a:srgbClr val="B9C800"/>
          </a:solidFill>
          <a:ln w="12700">
            <a:noFill/>
            <a:miter lim="400000"/>
          </a:ln>
        </p:spPr>
        <p:txBody>
          <a:bodyPr lIns="0" tIns="0" rIns="0" bIns="0"/>
          <a:lstStyle/>
          <a:p>
            <a:endParaRPr sz="1238">
              <a:solidFill>
                <a:srgbClr val="FFFFFF"/>
              </a:solidFill>
            </a:endParaRPr>
          </a:p>
        </p:txBody>
      </p:sp>
      <p:sp>
        <p:nvSpPr>
          <p:cNvPr id="15" name="Shape 736"/>
          <p:cNvSpPr/>
          <p:nvPr/>
        </p:nvSpPr>
        <p:spPr>
          <a:xfrm>
            <a:off x="1682543" y="3298093"/>
            <a:ext cx="837412" cy="837413"/>
          </a:xfrm>
          <a:prstGeom prst="ellipse">
            <a:avLst/>
          </a:prstGeom>
          <a:solidFill>
            <a:srgbClr val="FFFFFF"/>
          </a:solidFill>
          <a:ln w="12700">
            <a:solidFill>
              <a:srgbClr val="D7D7D7"/>
            </a:solidFill>
            <a:miter lim="400000"/>
          </a:ln>
        </p:spPr>
        <p:txBody>
          <a:bodyPr lIns="26786" tIns="26786" rIns="26786" bIns="26786" anchor="ctr"/>
          <a:lstStyle/>
          <a:p>
            <a:endParaRPr sz="1238">
              <a:solidFill>
                <a:srgbClr val="D7D7D7"/>
              </a:solidFill>
            </a:endParaRPr>
          </a:p>
        </p:txBody>
      </p:sp>
      <p:sp>
        <p:nvSpPr>
          <p:cNvPr id="18" name="Shape 739"/>
          <p:cNvSpPr/>
          <p:nvPr/>
        </p:nvSpPr>
        <p:spPr>
          <a:xfrm>
            <a:off x="5748673" y="3446543"/>
            <a:ext cx="1" cy="556703"/>
          </a:xfrm>
          <a:prstGeom prst="line">
            <a:avLst/>
          </a:prstGeom>
          <a:noFill/>
          <a:ln w="12700" cap="flat">
            <a:solidFill>
              <a:srgbClr val="7B6347"/>
            </a:solidFill>
            <a:custDash>
              <a:ds d="200000" sp="200000"/>
            </a:custDash>
            <a:miter lim="400000"/>
          </a:ln>
          <a:effectLst/>
        </p:spPr>
        <p:txBody>
          <a:bodyPr wrap="square" lIns="26786" tIns="26786" rIns="26786" bIns="26786" numCol="1" anchor="ctr">
            <a:noAutofit/>
          </a:bodyPr>
          <a:lstStyle/>
          <a:p>
            <a:pPr defTabSz="328580">
              <a:defRPr sz="2200"/>
            </a:pPr>
            <a:endParaRPr sz="1238"/>
          </a:p>
        </p:txBody>
      </p:sp>
      <p:sp>
        <p:nvSpPr>
          <p:cNvPr id="21" name="Shape 742"/>
          <p:cNvSpPr/>
          <p:nvPr/>
        </p:nvSpPr>
        <p:spPr>
          <a:xfrm>
            <a:off x="8162205" y="3446543"/>
            <a:ext cx="1" cy="556703"/>
          </a:xfrm>
          <a:prstGeom prst="line">
            <a:avLst/>
          </a:prstGeom>
          <a:noFill/>
          <a:ln w="12700" cap="flat">
            <a:solidFill>
              <a:srgbClr val="B9C800"/>
            </a:solidFill>
            <a:custDash>
              <a:ds d="200000" sp="200000"/>
            </a:custDash>
            <a:miter lim="400000"/>
          </a:ln>
          <a:effectLst/>
        </p:spPr>
        <p:txBody>
          <a:bodyPr wrap="square" lIns="26786" tIns="26786" rIns="26786" bIns="26786" numCol="1" anchor="ctr">
            <a:noAutofit/>
          </a:bodyPr>
          <a:lstStyle/>
          <a:p>
            <a:pPr defTabSz="328580">
              <a:defRPr sz="2200"/>
            </a:pPr>
            <a:endParaRPr sz="1238"/>
          </a:p>
        </p:txBody>
      </p:sp>
      <p:sp>
        <p:nvSpPr>
          <p:cNvPr id="22" name="Shape 744"/>
          <p:cNvSpPr/>
          <p:nvPr/>
        </p:nvSpPr>
        <p:spPr>
          <a:xfrm>
            <a:off x="1643250" y="4349400"/>
            <a:ext cx="8918201" cy="923366"/>
          </a:xfrm>
          <a:prstGeom prst="roundRect">
            <a:avLst>
              <a:gd name="adj" fmla="val 50000"/>
            </a:avLst>
          </a:prstGeom>
          <a:solidFill>
            <a:srgbClr val="DCDEE0">
              <a:alpha val="27715"/>
            </a:srgbClr>
          </a:solidFill>
          <a:ln w="3175" cap="flat">
            <a:noFill/>
            <a:miter lim="400000"/>
          </a:ln>
          <a:effectLst/>
        </p:spPr>
        <p:txBody>
          <a:bodyPr wrap="square" lIns="19048" tIns="19048" rIns="19048" bIns="19048" numCol="1" anchor="ctr">
            <a:noAutofit/>
          </a:bodyPr>
          <a:lstStyle/>
          <a:p>
            <a:pPr defTabSz="464297">
              <a:defRPr sz="2000">
                <a:solidFill>
                  <a:srgbClr val="FFFFFF"/>
                </a:solidFill>
              </a:defRPr>
            </a:pPr>
            <a:endParaRPr sz="1125"/>
          </a:p>
        </p:txBody>
      </p:sp>
      <p:sp>
        <p:nvSpPr>
          <p:cNvPr id="23" name="Shape 745"/>
          <p:cNvSpPr/>
          <p:nvPr/>
        </p:nvSpPr>
        <p:spPr>
          <a:xfrm>
            <a:off x="1643251" y="4349400"/>
            <a:ext cx="3592431" cy="923366"/>
          </a:xfrm>
          <a:prstGeom prst="roundRect">
            <a:avLst>
              <a:gd name="adj" fmla="val 50000"/>
            </a:avLst>
          </a:prstGeom>
          <a:solidFill>
            <a:srgbClr val="B9C800"/>
          </a:solidFill>
          <a:ln w="12700">
            <a:noFill/>
            <a:miter lim="400000"/>
          </a:ln>
        </p:spPr>
        <p:txBody>
          <a:bodyPr lIns="0" tIns="0" rIns="0" bIns="0"/>
          <a:lstStyle/>
          <a:p>
            <a:endParaRPr sz="1238">
              <a:solidFill>
                <a:srgbClr val="FFFFFF"/>
              </a:solidFill>
            </a:endParaRPr>
          </a:p>
        </p:txBody>
      </p:sp>
      <p:sp>
        <p:nvSpPr>
          <p:cNvPr id="24" name="Shape 746"/>
          <p:cNvSpPr/>
          <p:nvPr/>
        </p:nvSpPr>
        <p:spPr>
          <a:xfrm>
            <a:off x="1682543" y="4392378"/>
            <a:ext cx="837412" cy="837413"/>
          </a:xfrm>
          <a:prstGeom prst="ellipse">
            <a:avLst/>
          </a:prstGeom>
          <a:solidFill>
            <a:srgbClr val="FFFFFF"/>
          </a:solidFill>
          <a:ln w="12700">
            <a:solidFill>
              <a:srgbClr val="D7D7D7"/>
            </a:solidFill>
            <a:miter lim="400000"/>
          </a:ln>
        </p:spPr>
        <p:txBody>
          <a:bodyPr lIns="26786" tIns="26786" rIns="26786" bIns="26786" anchor="ctr"/>
          <a:lstStyle/>
          <a:p>
            <a:endParaRPr sz="1238">
              <a:solidFill>
                <a:srgbClr val="D7D7D7"/>
              </a:solidFill>
            </a:endParaRPr>
          </a:p>
        </p:txBody>
      </p:sp>
      <p:sp>
        <p:nvSpPr>
          <p:cNvPr id="27" name="Shape 749"/>
          <p:cNvSpPr/>
          <p:nvPr/>
        </p:nvSpPr>
        <p:spPr>
          <a:xfrm>
            <a:off x="5748673" y="4532734"/>
            <a:ext cx="1" cy="556703"/>
          </a:xfrm>
          <a:prstGeom prst="line">
            <a:avLst/>
          </a:prstGeom>
          <a:noFill/>
          <a:ln w="12700" cap="flat">
            <a:solidFill>
              <a:srgbClr val="7B6347"/>
            </a:solidFill>
            <a:custDash>
              <a:ds d="200000" sp="200000"/>
            </a:custDash>
            <a:miter lim="400000"/>
          </a:ln>
          <a:effectLst/>
        </p:spPr>
        <p:txBody>
          <a:bodyPr wrap="square" lIns="26786" tIns="26786" rIns="26786" bIns="26786" numCol="1" anchor="ctr">
            <a:noAutofit/>
          </a:bodyPr>
          <a:lstStyle/>
          <a:p>
            <a:pPr defTabSz="328580">
              <a:defRPr sz="2200"/>
            </a:pPr>
            <a:endParaRPr sz="1238"/>
          </a:p>
        </p:txBody>
      </p:sp>
      <p:sp>
        <p:nvSpPr>
          <p:cNvPr id="30" name="Shape 752"/>
          <p:cNvSpPr/>
          <p:nvPr/>
        </p:nvSpPr>
        <p:spPr>
          <a:xfrm>
            <a:off x="8162205" y="4532734"/>
            <a:ext cx="1" cy="556703"/>
          </a:xfrm>
          <a:prstGeom prst="line">
            <a:avLst/>
          </a:prstGeom>
          <a:noFill/>
          <a:ln w="12700" cap="flat">
            <a:solidFill>
              <a:srgbClr val="B9C800"/>
            </a:solidFill>
            <a:custDash>
              <a:ds d="200000" sp="200000"/>
            </a:custDash>
            <a:miter lim="400000"/>
          </a:ln>
          <a:effectLst/>
        </p:spPr>
        <p:txBody>
          <a:bodyPr wrap="square" lIns="26786" tIns="26786" rIns="26786" bIns="26786" numCol="1" anchor="ctr">
            <a:noAutofit/>
          </a:bodyPr>
          <a:lstStyle/>
          <a:p>
            <a:pPr defTabSz="328580">
              <a:defRPr sz="2200"/>
            </a:pPr>
            <a:endParaRPr sz="1238"/>
          </a:p>
        </p:txBody>
      </p:sp>
      <p:sp>
        <p:nvSpPr>
          <p:cNvPr id="31" name="Shape 754"/>
          <p:cNvSpPr/>
          <p:nvPr/>
        </p:nvSpPr>
        <p:spPr>
          <a:xfrm>
            <a:off x="1633726" y="2159224"/>
            <a:ext cx="8937249" cy="923366"/>
          </a:xfrm>
          <a:prstGeom prst="roundRect">
            <a:avLst>
              <a:gd name="adj" fmla="val 50000"/>
            </a:avLst>
          </a:prstGeom>
          <a:solidFill>
            <a:srgbClr val="DCDEE0">
              <a:alpha val="27715"/>
            </a:srgbClr>
          </a:solidFill>
          <a:ln w="3175" cap="flat">
            <a:noFill/>
            <a:miter lim="400000"/>
          </a:ln>
          <a:effectLst/>
        </p:spPr>
        <p:txBody>
          <a:bodyPr wrap="square" lIns="19048" tIns="19048" rIns="19048" bIns="19048" numCol="1" anchor="ctr">
            <a:noAutofit/>
          </a:bodyPr>
          <a:lstStyle/>
          <a:p>
            <a:pPr defTabSz="464297">
              <a:defRPr sz="2000">
                <a:solidFill>
                  <a:srgbClr val="FFFFFF"/>
                </a:solidFill>
              </a:defRPr>
            </a:pPr>
            <a:endParaRPr sz="1125"/>
          </a:p>
        </p:txBody>
      </p:sp>
      <p:sp>
        <p:nvSpPr>
          <p:cNvPr id="32" name="Shape 755"/>
          <p:cNvSpPr/>
          <p:nvPr/>
        </p:nvSpPr>
        <p:spPr>
          <a:xfrm>
            <a:off x="1633727" y="2159224"/>
            <a:ext cx="3592431" cy="923366"/>
          </a:xfrm>
          <a:prstGeom prst="roundRect">
            <a:avLst>
              <a:gd name="adj" fmla="val 50000"/>
            </a:avLst>
          </a:prstGeom>
          <a:solidFill>
            <a:srgbClr val="B9C800"/>
          </a:solidFill>
          <a:ln w="12700">
            <a:noFill/>
            <a:miter lim="400000"/>
          </a:ln>
        </p:spPr>
        <p:txBody>
          <a:bodyPr lIns="0" tIns="0" rIns="0" bIns="0"/>
          <a:lstStyle/>
          <a:p>
            <a:endParaRPr sz="1238">
              <a:solidFill>
                <a:srgbClr val="FFFFFF"/>
              </a:solidFill>
            </a:endParaRPr>
          </a:p>
        </p:txBody>
      </p:sp>
      <p:sp>
        <p:nvSpPr>
          <p:cNvPr id="33" name="Shape 756"/>
          <p:cNvSpPr/>
          <p:nvPr/>
        </p:nvSpPr>
        <p:spPr>
          <a:xfrm>
            <a:off x="1673018" y="2202203"/>
            <a:ext cx="837412" cy="837413"/>
          </a:xfrm>
          <a:prstGeom prst="ellipse">
            <a:avLst/>
          </a:prstGeom>
          <a:solidFill>
            <a:srgbClr val="FFFFFF"/>
          </a:solidFill>
          <a:ln w="12700">
            <a:solidFill>
              <a:srgbClr val="D7D7D7"/>
            </a:solidFill>
            <a:miter lim="400000"/>
          </a:ln>
        </p:spPr>
        <p:txBody>
          <a:bodyPr lIns="26786" tIns="26786" rIns="26786" bIns="26786" anchor="ctr"/>
          <a:lstStyle/>
          <a:p>
            <a:endParaRPr sz="1238">
              <a:solidFill>
                <a:srgbClr val="D7D7D7"/>
              </a:solidFill>
            </a:endParaRPr>
          </a:p>
        </p:txBody>
      </p:sp>
      <p:sp>
        <p:nvSpPr>
          <p:cNvPr id="36" name="Shape 759"/>
          <p:cNvSpPr/>
          <p:nvPr/>
        </p:nvSpPr>
        <p:spPr>
          <a:xfrm>
            <a:off x="5739149" y="2357482"/>
            <a:ext cx="1" cy="556703"/>
          </a:xfrm>
          <a:prstGeom prst="line">
            <a:avLst/>
          </a:prstGeom>
          <a:noFill/>
          <a:ln w="12700" cap="flat">
            <a:solidFill>
              <a:srgbClr val="7B6347"/>
            </a:solidFill>
            <a:custDash>
              <a:ds d="200000" sp="200000"/>
            </a:custDash>
            <a:miter lim="400000"/>
          </a:ln>
          <a:effectLst/>
        </p:spPr>
        <p:txBody>
          <a:bodyPr wrap="square" lIns="26786" tIns="26786" rIns="26786" bIns="26786" numCol="1" anchor="ctr">
            <a:noAutofit/>
          </a:bodyPr>
          <a:lstStyle/>
          <a:p>
            <a:pPr defTabSz="328580">
              <a:defRPr sz="2200"/>
            </a:pPr>
            <a:endParaRPr sz="1238"/>
          </a:p>
        </p:txBody>
      </p:sp>
      <p:sp>
        <p:nvSpPr>
          <p:cNvPr id="39" name="Shape 762"/>
          <p:cNvSpPr/>
          <p:nvPr/>
        </p:nvSpPr>
        <p:spPr>
          <a:xfrm>
            <a:off x="8162205" y="2357482"/>
            <a:ext cx="1" cy="556703"/>
          </a:xfrm>
          <a:prstGeom prst="line">
            <a:avLst/>
          </a:prstGeom>
          <a:noFill/>
          <a:ln w="12700" cap="flat">
            <a:solidFill>
              <a:srgbClr val="B9C800"/>
            </a:solidFill>
            <a:custDash>
              <a:ds d="200000" sp="200000"/>
            </a:custDash>
            <a:miter lim="400000"/>
          </a:ln>
          <a:effectLst/>
        </p:spPr>
        <p:txBody>
          <a:bodyPr wrap="square" lIns="26786" tIns="26786" rIns="26786" bIns="26786" numCol="1" anchor="ctr">
            <a:noAutofit/>
          </a:bodyPr>
          <a:lstStyle/>
          <a:p>
            <a:pPr defTabSz="328580">
              <a:defRPr sz="2200"/>
            </a:pPr>
            <a:endParaRPr sz="1238"/>
          </a:p>
        </p:txBody>
      </p:sp>
      <p:sp>
        <p:nvSpPr>
          <p:cNvPr id="40" name="Shape 1131"/>
          <p:cNvSpPr/>
          <p:nvPr/>
        </p:nvSpPr>
        <p:spPr>
          <a:xfrm>
            <a:off x="909928" y="105120"/>
            <a:ext cx="142839" cy="202155"/>
          </a:xfrm>
          <a:prstGeom prst="rect">
            <a:avLst/>
          </a:prstGeom>
          <a:ln w="3175">
            <a:miter lim="400000"/>
          </a:ln>
          <a:extLst>
            <a:ext uri="{C572A759-6A51-4108-AA02-DFA0A04FC94B}">
              <ma14:wrappingTextBoxFlag xmlns:ma14="http://schemas.microsoft.com/office/mac/drawingml/2011/main" xmlns="" val="1"/>
            </a:ext>
          </a:extLst>
        </p:spPr>
        <p:txBody>
          <a:bodyPr wrap="square" lIns="26789" tIns="26789" rIns="26789" bIns="26789">
            <a:spAutoFit/>
          </a:bodyPr>
          <a:lstStyle/>
          <a:p>
            <a:pPr algn="l" defTabSz="257175">
              <a:lnSpc>
                <a:spcPct val="90000"/>
              </a:lnSpc>
              <a:spcBef>
                <a:spcPts val="1406"/>
              </a:spcBef>
              <a:defRPr sz="1900" cap="all" spc="-38">
                <a:solidFill>
                  <a:srgbClr val="39291A"/>
                </a:solidFill>
                <a:latin typeface="Bankia Light"/>
                <a:ea typeface="Bankia Light"/>
                <a:cs typeface="Bankia Light"/>
                <a:sym typeface="Bankia Light"/>
              </a:defRPr>
            </a:pPr>
            <a:r>
              <a:rPr sz="1069" cap="none" dirty="0"/>
              <a:t>|</a:t>
            </a:r>
          </a:p>
        </p:txBody>
      </p:sp>
      <p:sp>
        <p:nvSpPr>
          <p:cNvPr id="41" name="Text Placeholder 23"/>
          <p:cNvSpPr>
            <a:spLocks noGrp="1"/>
          </p:cNvSpPr>
          <p:nvPr>
            <p:ph type="body" sz="quarter" idx="15" hasCustomPrompt="1"/>
          </p:nvPr>
        </p:nvSpPr>
        <p:spPr>
          <a:xfrm>
            <a:off x="207809" y="74073"/>
            <a:ext cx="728576" cy="271463"/>
          </a:xfrm>
        </p:spPr>
        <p:txBody>
          <a:bodyPr anchor="ctr">
            <a:normAutofit/>
          </a:bodyPr>
          <a:lstStyle>
            <a:lvl1pPr marL="0" indent="0" algn="r">
              <a:buNone/>
              <a:defRPr sz="1069" b="1">
                <a:solidFill>
                  <a:srgbClr val="B9C800"/>
                </a:solidFill>
              </a:defRPr>
            </a:lvl1pPr>
          </a:lstStyle>
          <a:p>
            <a:pPr lvl="0"/>
            <a:r>
              <a:rPr lang="es-ES_tradnl" dirty="0"/>
              <a:t>TEXTO</a:t>
            </a:r>
            <a:endParaRPr lang="en-US" dirty="0"/>
          </a:p>
        </p:txBody>
      </p:sp>
      <p:sp>
        <p:nvSpPr>
          <p:cNvPr id="42" name="Text Placeholder 23"/>
          <p:cNvSpPr>
            <a:spLocks noGrp="1"/>
          </p:cNvSpPr>
          <p:nvPr>
            <p:ph type="body" sz="quarter" idx="16" hasCustomPrompt="1"/>
          </p:nvPr>
        </p:nvSpPr>
        <p:spPr>
          <a:xfrm>
            <a:off x="973395" y="76970"/>
            <a:ext cx="8396695" cy="271463"/>
          </a:xfrm>
        </p:spPr>
        <p:txBody>
          <a:bodyPr anchor="ctr">
            <a:normAutofit/>
          </a:bodyPr>
          <a:lstStyle>
            <a:lvl1pPr marL="0" indent="0" algn="l">
              <a:buNone/>
              <a:defRPr sz="1069" b="0" i="0">
                <a:solidFill>
                  <a:schemeClr val="tx1"/>
                </a:solidFill>
                <a:latin typeface="Bankia Light"/>
                <a:cs typeface="Bankia Light"/>
              </a:defRPr>
            </a:lvl1pPr>
          </a:lstStyle>
          <a:p>
            <a:pPr lvl="0"/>
            <a:r>
              <a:rPr lang="es-ES_tradnl" dirty="0"/>
              <a:t>texto </a:t>
            </a:r>
            <a:endParaRPr lang="en-US" dirty="0"/>
          </a:p>
        </p:txBody>
      </p:sp>
      <p:sp>
        <p:nvSpPr>
          <p:cNvPr id="43" name="Shape 1975"/>
          <p:cNvSpPr/>
          <p:nvPr/>
        </p:nvSpPr>
        <p:spPr>
          <a:xfrm>
            <a:off x="-31751" y="-28535"/>
            <a:ext cx="12236451" cy="465039"/>
          </a:xfrm>
          <a:prstGeom prst="rect">
            <a:avLst/>
          </a:prstGeom>
          <a:solidFill>
            <a:srgbClr val="DCDEE0">
              <a:alpha val="8993"/>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46" name="Text Placeholder 46"/>
          <p:cNvSpPr>
            <a:spLocks noGrp="1"/>
          </p:cNvSpPr>
          <p:nvPr>
            <p:ph type="body" sz="quarter" idx="38" hasCustomPrompt="1"/>
          </p:nvPr>
        </p:nvSpPr>
        <p:spPr>
          <a:xfrm>
            <a:off x="6409597" y="2297031"/>
            <a:ext cx="1318721" cy="682229"/>
          </a:xfrm>
        </p:spPr>
        <p:txBody>
          <a:bodyPr anchor="ctr">
            <a:normAutofit/>
          </a:bodyPr>
          <a:lstStyle>
            <a:lvl1pPr algn="l">
              <a:defRPr sz="1350" b="1" i="0">
                <a:latin typeface="Bankia"/>
                <a:cs typeface="Bankia"/>
              </a:defRPr>
            </a:lvl1pPr>
          </a:lstStyle>
          <a:p>
            <a:pPr lvl="0"/>
            <a:r>
              <a:rPr lang="es-ES_tradnl" dirty="0"/>
              <a:t>%</a:t>
            </a:r>
            <a:endParaRPr lang="en-US" dirty="0"/>
          </a:p>
        </p:txBody>
      </p:sp>
      <p:sp>
        <p:nvSpPr>
          <p:cNvPr id="50" name="Text Placeholder 46"/>
          <p:cNvSpPr>
            <a:spLocks noGrp="1"/>
          </p:cNvSpPr>
          <p:nvPr>
            <p:ph type="body" sz="quarter" idx="50" hasCustomPrompt="1"/>
          </p:nvPr>
        </p:nvSpPr>
        <p:spPr>
          <a:xfrm>
            <a:off x="8827639" y="2281656"/>
            <a:ext cx="1035735" cy="682229"/>
          </a:xfrm>
        </p:spPr>
        <p:txBody>
          <a:bodyPr anchor="ctr">
            <a:normAutofit/>
          </a:bodyPr>
          <a:lstStyle>
            <a:lvl1pPr marL="0" indent="0" algn="l">
              <a:buClr>
                <a:schemeClr val="accent1"/>
              </a:buClr>
              <a:buSzPct val="95000"/>
              <a:buFont typeface="Lucida Grande"/>
              <a:buNone/>
              <a:defRPr sz="2025" b="1" i="0">
                <a:solidFill>
                  <a:srgbClr val="B9C800"/>
                </a:solidFill>
                <a:latin typeface="Bankia"/>
                <a:cs typeface="Bankia"/>
              </a:defRPr>
            </a:lvl1pPr>
          </a:lstStyle>
          <a:p>
            <a:pPr lvl="0"/>
            <a:r>
              <a:rPr lang="en-US" dirty="0"/>
              <a:t>%</a:t>
            </a:r>
          </a:p>
        </p:txBody>
      </p:sp>
      <p:sp>
        <p:nvSpPr>
          <p:cNvPr id="51" name="Text Placeholder 46"/>
          <p:cNvSpPr>
            <a:spLocks noGrp="1"/>
          </p:cNvSpPr>
          <p:nvPr>
            <p:ph type="body" sz="quarter" idx="46" hasCustomPrompt="1"/>
          </p:nvPr>
        </p:nvSpPr>
        <p:spPr>
          <a:xfrm>
            <a:off x="2612933" y="2297495"/>
            <a:ext cx="2240899" cy="682229"/>
          </a:xfrm>
        </p:spPr>
        <p:txBody>
          <a:bodyPr anchor="ctr">
            <a:normAutofit/>
          </a:bodyPr>
          <a:lstStyle>
            <a:lvl1pPr algn="ctr">
              <a:defRPr sz="1631" b="1" i="0">
                <a:solidFill>
                  <a:schemeClr val="tx1"/>
                </a:solidFill>
                <a:latin typeface="Bankia"/>
                <a:cs typeface="Bankia"/>
              </a:defRPr>
            </a:lvl1pPr>
          </a:lstStyle>
          <a:p>
            <a:pPr lvl="0"/>
            <a:r>
              <a:rPr lang="es-ES_tradnl" dirty="0"/>
              <a:t>TEXTO</a:t>
            </a:r>
            <a:endParaRPr lang="en-US" dirty="0"/>
          </a:p>
        </p:txBody>
      </p:sp>
      <p:sp>
        <p:nvSpPr>
          <p:cNvPr id="52" name="Text Placeholder 46"/>
          <p:cNvSpPr>
            <a:spLocks noGrp="1"/>
          </p:cNvSpPr>
          <p:nvPr>
            <p:ph type="body" sz="quarter" idx="42" hasCustomPrompt="1"/>
          </p:nvPr>
        </p:nvSpPr>
        <p:spPr>
          <a:xfrm>
            <a:off x="1837977" y="2357481"/>
            <a:ext cx="498272" cy="530776"/>
          </a:xfrm>
        </p:spPr>
        <p:txBody>
          <a:bodyPr anchor="ctr">
            <a:normAutofit/>
          </a:bodyPr>
          <a:lstStyle>
            <a:lvl1pPr algn="ctr">
              <a:defRPr sz="788" b="0" i="0">
                <a:latin typeface="Bankia"/>
                <a:cs typeface="Bankia"/>
              </a:defRPr>
            </a:lvl1pPr>
          </a:lstStyle>
          <a:p>
            <a:pPr lvl="0"/>
            <a:r>
              <a:rPr lang="es-ES_tradnl" dirty="0"/>
              <a:t>icono</a:t>
            </a:r>
            <a:endParaRPr lang="en-US" dirty="0"/>
          </a:p>
        </p:txBody>
      </p:sp>
      <p:sp>
        <p:nvSpPr>
          <p:cNvPr id="53" name="Text Placeholder 46"/>
          <p:cNvSpPr>
            <a:spLocks noGrp="1"/>
          </p:cNvSpPr>
          <p:nvPr>
            <p:ph type="body" sz="quarter" idx="51" hasCustomPrompt="1"/>
          </p:nvPr>
        </p:nvSpPr>
        <p:spPr>
          <a:xfrm>
            <a:off x="6409597" y="3381494"/>
            <a:ext cx="1318721" cy="682229"/>
          </a:xfrm>
        </p:spPr>
        <p:txBody>
          <a:bodyPr anchor="ctr">
            <a:normAutofit/>
          </a:bodyPr>
          <a:lstStyle>
            <a:lvl1pPr algn="l">
              <a:defRPr sz="1350" b="1" i="0">
                <a:latin typeface="Bankia"/>
                <a:cs typeface="Bankia"/>
              </a:defRPr>
            </a:lvl1pPr>
          </a:lstStyle>
          <a:p>
            <a:pPr lvl="0"/>
            <a:r>
              <a:rPr lang="es-ES_tradnl" dirty="0"/>
              <a:t>%</a:t>
            </a:r>
            <a:endParaRPr lang="en-US" dirty="0"/>
          </a:p>
        </p:txBody>
      </p:sp>
      <p:sp>
        <p:nvSpPr>
          <p:cNvPr id="54" name="Text Placeholder 46"/>
          <p:cNvSpPr>
            <a:spLocks noGrp="1"/>
          </p:cNvSpPr>
          <p:nvPr>
            <p:ph type="body" sz="quarter" idx="52" hasCustomPrompt="1"/>
          </p:nvPr>
        </p:nvSpPr>
        <p:spPr>
          <a:xfrm>
            <a:off x="8827639" y="3366118"/>
            <a:ext cx="1035735" cy="682229"/>
          </a:xfrm>
        </p:spPr>
        <p:txBody>
          <a:bodyPr anchor="ctr">
            <a:normAutofit/>
          </a:bodyPr>
          <a:lstStyle>
            <a:lvl1pPr marL="0" indent="0" algn="l">
              <a:buClr>
                <a:schemeClr val="accent1"/>
              </a:buClr>
              <a:buSzPct val="95000"/>
              <a:buFont typeface="Lucida Grande"/>
              <a:buNone/>
              <a:defRPr sz="2025" b="1" i="0">
                <a:solidFill>
                  <a:srgbClr val="B9C800"/>
                </a:solidFill>
                <a:latin typeface="Bankia"/>
                <a:cs typeface="Bankia"/>
              </a:defRPr>
            </a:lvl1pPr>
          </a:lstStyle>
          <a:p>
            <a:pPr lvl="0"/>
            <a:r>
              <a:rPr lang="en-US" dirty="0"/>
              <a:t>%</a:t>
            </a:r>
          </a:p>
        </p:txBody>
      </p:sp>
      <p:sp>
        <p:nvSpPr>
          <p:cNvPr id="55" name="Text Placeholder 46"/>
          <p:cNvSpPr>
            <a:spLocks noGrp="1"/>
          </p:cNvSpPr>
          <p:nvPr>
            <p:ph type="body" sz="quarter" idx="53" hasCustomPrompt="1"/>
          </p:nvPr>
        </p:nvSpPr>
        <p:spPr>
          <a:xfrm>
            <a:off x="2612933" y="3381959"/>
            <a:ext cx="2240899" cy="682229"/>
          </a:xfrm>
        </p:spPr>
        <p:txBody>
          <a:bodyPr anchor="ctr">
            <a:normAutofit/>
          </a:bodyPr>
          <a:lstStyle>
            <a:lvl1pPr algn="ctr">
              <a:defRPr sz="1631" b="1" i="0">
                <a:solidFill>
                  <a:schemeClr val="tx1"/>
                </a:solidFill>
                <a:latin typeface="Bankia"/>
                <a:cs typeface="Bankia"/>
              </a:defRPr>
            </a:lvl1pPr>
          </a:lstStyle>
          <a:p>
            <a:pPr lvl="0"/>
            <a:r>
              <a:rPr lang="es-ES_tradnl" dirty="0"/>
              <a:t>TEXTO</a:t>
            </a:r>
            <a:endParaRPr lang="en-US" dirty="0"/>
          </a:p>
        </p:txBody>
      </p:sp>
      <p:sp>
        <p:nvSpPr>
          <p:cNvPr id="56" name="Text Placeholder 46"/>
          <p:cNvSpPr>
            <a:spLocks noGrp="1"/>
          </p:cNvSpPr>
          <p:nvPr>
            <p:ph type="body" sz="quarter" idx="54" hasCustomPrompt="1"/>
          </p:nvPr>
        </p:nvSpPr>
        <p:spPr>
          <a:xfrm>
            <a:off x="1837977" y="3441944"/>
            <a:ext cx="498272" cy="530776"/>
          </a:xfrm>
        </p:spPr>
        <p:txBody>
          <a:bodyPr anchor="ctr">
            <a:normAutofit/>
          </a:bodyPr>
          <a:lstStyle>
            <a:lvl1pPr algn="ctr">
              <a:defRPr sz="788" b="0" i="0">
                <a:latin typeface="Bankia"/>
                <a:cs typeface="Bankia"/>
              </a:defRPr>
            </a:lvl1pPr>
          </a:lstStyle>
          <a:p>
            <a:pPr lvl="0"/>
            <a:r>
              <a:rPr lang="es-ES_tradnl" dirty="0"/>
              <a:t>icono</a:t>
            </a:r>
            <a:endParaRPr lang="en-US" dirty="0"/>
          </a:p>
        </p:txBody>
      </p:sp>
      <p:sp>
        <p:nvSpPr>
          <p:cNvPr id="57" name="Text Placeholder 46"/>
          <p:cNvSpPr>
            <a:spLocks noGrp="1"/>
          </p:cNvSpPr>
          <p:nvPr>
            <p:ph type="body" sz="quarter" idx="55" hasCustomPrompt="1"/>
          </p:nvPr>
        </p:nvSpPr>
        <p:spPr>
          <a:xfrm>
            <a:off x="6409597" y="4499977"/>
            <a:ext cx="1318721" cy="682229"/>
          </a:xfrm>
        </p:spPr>
        <p:txBody>
          <a:bodyPr anchor="ctr">
            <a:normAutofit/>
          </a:bodyPr>
          <a:lstStyle>
            <a:lvl1pPr algn="l">
              <a:defRPr sz="1350" b="1" i="0">
                <a:latin typeface="Bankia"/>
                <a:cs typeface="Bankia"/>
              </a:defRPr>
            </a:lvl1pPr>
          </a:lstStyle>
          <a:p>
            <a:pPr lvl="0"/>
            <a:r>
              <a:rPr lang="es-ES_tradnl" dirty="0"/>
              <a:t>%</a:t>
            </a:r>
            <a:endParaRPr lang="en-US" dirty="0"/>
          </a:p>
        </p:txBody>
      </p:sp>
      <p:sp>
        <p:nvSpPr>
          <p:cNvPr id="58" name="Text Placeholder 46"/>
          <p:cNvSpPr>
            <a:spLocks noGrp="1"/>
          </p:cNvSpPr>
          <p:nvPr>
            <p:ph type="body" sz="quarter" idx="56" hasCustomPrompt="1"/>
          </p:nvPr>
        </p:nvSpPr>
        <p:spPr>
          <a:xfrm>
            <a:off x="8827639" y="4484602"/>
            <a:ext cx="1035735" cy="682229"/>
          </a:xfrm>
        </p:spPr>
        <p:txBody>
          <a:bodyPr anchor="ctr">
            <a:normAutofit/>
          </a:bodyPr>
          <a:lstStyle>
            <a:lvl1pPr marL="0" indent="0" algn="l">
              <a:buClr>
                <a:schemeClr val="accent1"/>
              </a:buClr>
              <a:buSzPct val="95000"/>
              <a:buFont typeface="Lucida Grande"/>
              <a:buNone/>
              <a:defRPr sz="2025" b="1" i="0">
                <a:solidFill>
                  <a:srgbClr val="B9C800"/>
                </a:solidFill>
                <a:latin typeface="Bankia"/>
                <a:cs typeface="Bankia"/>
              </a:defRPr>
            </a:lvl1pPr>
          </a:lstStyle>
          <a:p>
            <a:pPr lvl="0"/>
            <a:r>
              <a:rPr lang="en-US" dirty="0"/>
              <a:t>%</a:t>
            </a:r>
          </a:p>
        </p:txBody>
      </p:sp>
      <p:sp>
        <p:nvSpPr>
          <p:cNvPr id="59" name="Text Placeholder 46"/>
          <p:cNvSpPr>
            <a:spLocks noGrp="1"/>
          </p:cNvSpPr>
          <p:nvPr>
            <p:ph type="body" sz="quarter" idx="57" hasCustomPrompt="1"/>
          </p:nvPr>
        </p:nvSpPr>
        <p:spPr>
          <a:xfrm>
            <a:off x="2612933" y="4500441"/>
            <a:ext cx="2240899" cy="682229"/>
          </a:xfrm>
        </p:spPr>
        <p:txBody>
          <a:bodyPr anchor="ctr">
            <a:normAutofit/>
          </a:bodyPr>
          <a:lstStyle>
            <a:lvl1pPr algn="ctr">
              <a:defRPr sz="1631" b="1" i="0">
                <a:solidFill>
                  <a:schemeClr val="tx1"/>
                </a:solidFill>
                <a:latin typeface="Bankia"/>
                <a:cs typeface="Bankia"/>
              </a:defRPr>
            </a:lvl1pPr>
          </a:lstStyle>
          <a:p>
            <a:pPr lvl="0"/>
            <a:r>
              <a:rPr lang="es-ES_tradnl" dirty="0"/>
              <a:t>TEXTO</a:t>
            </a:r>
            <a:endParaRPr lang="en-US" dirty="0"/>
          </a:p>
        </p:txBody>
      </p:sp>
      <p:sp>
        <p:nvSpPr>
          <p:cNvPr id="60" name="Text Placeholder 46"/>
          <p:cNvSpPr>
            <a:spLocks noGrp="1"/>
          </p:cNvSpPr>
          <p:nvPr>
            <p:ph type="body" sz="quarter" idx="58" hasCustomPrompt="1"/>
          </p:nvPr>
        </p:nvSpPr>
        <p:spPr>
          <a:xfrm>
            <a:off x="1837977" y="4560427"/>
            <a:ext cx="498272" cy="530776"/>
          </a:xfrm>
        </p:spPr>
        <p:txBody>
          <a:bodyPr anchor="ctr">
            <a:normAutofit/>
          </a:bodyPr>
          <a:lstStyle>
            <a:lvl1pPr algn="ctr">
              <a:defRPr sz="788" b="0" i="0">
                <a:latin typeface="Bankia"/>
                <a:cs typeface="Bankia"/>
              </a:defRPr>
            </a:lvl1pPr>
          </a:lstStyle>
          <a:p>
            <a:pPr lvl="0"/>
            <a:r>
              <a:rPr lang="es-ES_tradnl" dirty="0"/>
              <a:t>icono</a:t>
            </a:r>
            <a:endParaRPr lang="en-US" dirty="0"/>
          </a:p>
        </p:txBody>
      </p:sp>
      <p:sp>
        <p:nvSpPr>
          <p:cNvPr id="62" name="Text Placeholder 46"/>
          <p:cNvSpPr>
            <a:spLocks noGrp="1"/>
          </p:cNvSpPr>
          <p:nvPr>
            <p:ph type="body" sz="quarter" idx="59" hasCustomPrompt="1"/>
          </p:nvPr>
        </p:nvSpPr>
        <p:spPr>
          <a:xfrm>
            <a:off x="1052767" y="5726635"/>
            <a:ext cx="10328048" cy="495253"/>
          </a:xfrm>
        </p:spPr>
        <p:txBody>
          <a:bodyPr anchor="ctr">
            <a:normAutofit/>
          </a:bodyPr>
          <a:lstStyle>
            <a:lvl1pPr algn="l">
              <a:defRPr sz="1519" b="1" i="0">
                <a:solidFill>
                  <a:schemeClr val="tx1"/>
                </a:solidFill>
                <a:latin typeface="Bankia"/>
                <a:cs typeface="Bankia"/>
              </a:defRPr>
            </a:lvl1pPr>
          </a:lstStyle>
          <a:p>
            <a:pPr lvl="0"/>
            <a:r>
              <a:rPr lang="es-ES_tradnl" dirty="0"/>
              <a:t>TEXTO</a:t>
            </a:r>
            <a:endParaRPr lang="en-US" dirty="0"/>
          </a:p>
        </p:txBody>
      </p:sp>
      <p:sp>
        <p:nvSpPr>
          <p:cNvPr id="64" name="Text Placeholder 46"/>
          <p:cNvSpPr>
            <a:spLocks noGrp="1"/>
          </p:cNvSpPr>
          <p:nvPr>
            <p:ph type="body" sz="quarter" idx="60" hasCustomPrompt="1"/>
          </p:nvPr>
        </p:nvSpPr>
        <p:spPr>
          <a:xfrm>
            <a:off x="931977" y="1083038"/>
            <a:ext cx="10328048" cy="367859"/>
          </a:xfrm>
        </p:spPr>
        <p:txBody>
          <a:bodyPr anchor="ctr">
            <a:normAutofit/>
          </a:bodyPr>
          <a:lstStyle>
            <a:lvl1pPr algn="ctr">
              <a:defRPr sz="1069" b="0" i="0">
                <a:solidFill>
                  <a:schemeClr val="tx1"/>
                </a:solidFill>
                <a:latin typeface="Bankia"/>
                <a:cs typeface="Bankia"/>
              </a:defRPr>
            </a:lvl1pPr>
          </a:lstStyle>
          <a:p>
            <a:pPr lvl="0"/>
            <a:r>
              <a:rPr lang="es-ES_tradnl" dirty="0"/>
              <a:t>texto</a:t>
            </a:r>
            <a:endParaRPr lang="en-US" dirty="0"/>
          </a:p>
        </p:txBody>
      </p:sp>
      <p:sp>
        <p:nvSpPr>
          <p:cNvPr id="66" name="Text Placeholder 46"/>
          <p:cNvSpPr>
            <a:spLocks noGrp="1"/>
          </p:cNvSpPr>
          <p:nvPr>
            <p:ph type="body" sz="quarter" idx="61" hasCustomPrompt="1"/>
          </p:nvPr>
        </p:nvSpPr>
        <p:spPr>
          <a:xfrm>
            <a:off x="6409597" y="1719486"/>
            <a:ext cx="1318721" cy="308893"/>
          </a:xfrm>
        </p:spPr>
        <p:txBody>
          <a:bodyPr anchor="ctr">
            <a:normAutofit/>
          </a:bodyPr>
          <a:lstStyle>
            <a:lvl1pPr algn="l">
              <a:defRPr sz="1069" b="0" i="0">
                <a:latin typeface="Bankia Medium"/>
                <a:cs typeface="Bankia Medium"/>
              </a:defRPr>
            </a:lvl1pPr>
          </a:lstStyle>
          <a:p>
            <a:pPr lvl="0"/>
            <a:r>
              <a:rPr lang="es-ES_tradnl" dirty="0"/>
              <a:t>TÍTULO</a:t>
            </a:r>
            <a:endParaRPr lang="en-US" dirty="0"/>
          </a:p>
        </p:txBody>
      </p:sp>
      <p:sp>
        <p:nvSpPr>
          <p:cNvPr id="67" name="Text Placeholder 46"/>
          <p:cNvSpPr>
            <a:spLocks noGrp="1"/>
          </p:cNvSpPr>
          <p:nvPr>
            <p:ph type="body" sz="quarter" idx="62" hasCustomPrompt="1"/>
          </p:nvPr>
        </p:nvSpPr>
        <p:spPr>
          <a:xfrm>
            <a:off x="8827640" y="1712630"/>
            <a:ext cx="1318721" cy="308893"/>
          </a:xfrm>
        </p:spPr>
        <p:txBody>
          <a:bodyPr anchor="ctr">
            <a:normAutofit/>
          </a:bodyPr>
          <a:lstStyle>
            <a:lvl1pPr algn="l">
              <a:defRPr sz="1069" b="0" i="0">
                <a:solidFill>
                  <a:srgbClr val="B9C800"/>
                </a:solidFill>
                <a:latin typeface="Bankia Medium"/>
                <a:cs typeface="Bankia Medium"/>
              </a:defRPr>
            </a:lvl1pPr>
          </a:lstStyle>
          <a:p>
            <a:pPr lvl="0"/>
            <a:r>
              <a:rPr lang="es-ES_tradnl" dirty="0"/>
              <a:t>TÍTULO</a:t>
            </a:r>
            <a:endParaRPr lang="en-US" dirty="0"/>
          </a:p>
        </p:txBody>
      </p:sp>
      <p:sp>
        <p:nvSpPr>
          <p:cNvPr id="44" name="Text Placeholder 17"/>
          <p:cNvSpPr>
            <a:spLocks noGrp="1"/>
          </p:cNvSpPr>
          <p:nvPr>
            <p:ph type="body" sz="quarter" idx="37" hasCustomPrompt="1"/>
          </p:nvPr>
        </p:nvSpPr>
        <p:spPr>
          <a:xfrm>
            <a:off x="630139" y="494722"/>
            <a:ext cx="8953444" cy="471901"/>
          </a:xfrm>
        </p:spPr>
        <p:txBody>
          <a:bodyPr numCol="1" spcCol="360000" anchor="ctr">
            <a:normAutofit/>
          </a:bodyPr>
          <a:lstStyle>
            <a:lvl1pPr marL="0" marR="0" indent="0" algn="l" defTabSz="257175" rtl="0" eaLnBrk="1" fontAlgn="auto" latinLnBrk="0" hangingPunct="1">
              <a:lnSpc>
                <a:spcPct val="80000"/>
              </a:lnSpc>
              <a:spcBef>
                <a:spcPct val="20000"/>
              </a:spcBef>
              <a:spcAft>
                <a:spcPts val="0"/>
              </a:spcAft>
              <a:buClrTx/>
              <a:buSzTx/>
              <a:buFont typeface="Arial"/>
              <a:buNone/>
              <a:tabLst/>
              <a:defRPr sz="1631" b="0" i="0" u="none" baseline="0">
                <a:solidFill>
                  <a:schemeClr val="tx1"/>
                </a:solidFill>
                <a:latin typeface="Bankia"/>
                <a:cs typeface="Bankia"/>
              </a:defRPr>
            </a:lvl1pPr>
          </a:lstStyle>
          <a:p>
            <a:pPr marL="0" marR="0" lvl="0" indent="0" algn="l" defTabSz="257175" rtl="0" eaLnBrk="1" fontAlgn="auto" latinLnBrk="0" hangingPunct="1">
              <a:lnSpc>
                <a:spcPct val="80000"/>
              </a:lnSpc>
              <a:spcBef>
                <a:spcPct val="20000"/>
              </a:spcBef>
              <a:spcAft>
                <a:spcPts val="0"/>
              </a:spcAft>
              <a:buClrTx/>
              <a:buSzTx/>
              <a:buFont typeface="Arial"/>
              <a:buNone/>
              <a:tabLst/>
              <a:defRPr/>
            </a:pPr>
            <a:r>
              <a:rPr lang="en-US" dirty="0" err="1"/>
              <a:t>Título</a:t>
            </a:r>
            <a:r>
              <a:rPr lang="en-US" dirty="0"/>
              <a:t> </a:t>
            </a:r>
            <a:r>
              <a:rPr lang="en-US" dirty="0" err="1"/>
              <a:t>diapositiva</a:t>
            </a:r>
            <a:endParaRPr lang="en-US" dirty="0"/>
          </a:p>
        </p:txBody>
      </p:sp>
      <p:sp>
        <p:nvSpPr>
          <p:cNvPr id="45" name="Marcador de número de diapositiva 1"/>
          <p:cNvSpPr>
            <a:spLocks noGrp="1"/>
          </p:cNvSpPr>
          <p:nvPr>
            <p:ph type="sldNum" sz="quarter" idx="4"/>
          </p:nvPr>
        </p:nvSpPr>
        <p:spPr>
          <a:xfrm>
            <a:off x="300692" y="6421717"/>
            <a:ext cx="895657" cy="293780"/>
          </a:xfrm>
          <a:prstGeom prst="rect">
            <a:avLst/>
          </a:prstGeom>
        </p:spPr>
        <p:txBody>
          <a:bodyPr vert="horz" lIns="91440" tIns="45720" rIns="91440" bIns="45720" rtlCol="0" anchor="ctr"/>
          <a:lstStyle>
            <a:lvl1pPr algn="l">
              <a:defRPr sz="788">
                <a:solidFill>
                  <a:schemeClr val="tx1">
                    <a:tint val="75000"/>
                  </a:schemeClr>
                </a:solidFill>
                <a:latin typeface="Bankia" charset="0"/>
                <a:ea typeface="Bankia" charset="0"/>
                <a:cs typeface="Bankia" charset="0"/>
              </a:defRPr>
            </a:lvl1pPr>
          </a:lstStyle>
          <a:p>
            <a:fld id="{8255E72A-942D-124D-9A97-ACC2EF1A0F41}" type="slidenum">
              <a:rPr lang="es-ES_tradnl" smtClean="0"/>
              <a:pPr/>
              <a:t>‹Nº›</a:t>
            </a:fld>
            <a:endParaRPr lang="es-ES_tradnl"/>
          </a:p>
        </p:txBody>
      </p:sp>
    </p:spTree>
    <p:extLst>
      <p:ext uri="{BB962C8B-B14F-4D97-AF65-F5344CB8AC3E}">
        <p14:creationId xmlns:p14="http://schemas.microsoft.com/office/powerpoint/2010/main" val="5730624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2 objetos + textos descriptivos">
    <p:spTree>
      <p:nvGrpSpPr>
        <p:cNvPr id="1" name=""/>
        <p:cNvGrpSpPr/>
        <p:nvPr/>
      </p:nvGrpSpPr>
      <p:grpSpPr>
        <a:xfrm>
          <a:off x="0" y="0"/>
          <a:ext cx="0" cy="0"/>
          <a:chOff x="0" y="0"/>
          <a:chExt cx="0" cy="0"/>
        </a:xfrm>
      </p:grpSpPr>
      <p:sp>
        <p:nvSpPr>
          <p:cNvPr id="4" name="Shape 1756"/>
          <p:cNvSpPr/>
          <p:nvPr/>
        </p:nvSpPr>
        <p:spPr>
          <a:xfrm>
            <a:off x="6605511" y="2409685"/>
            <a:ext cx="5095623" cy="764697"/>
          </a:xfrm>
          <a:prstGeom prst="roundRect">
            <a:avLst>
              <a:gd name="adj" fmla="val 50000"/>
            </a:avLst>
          </a:prstGeom>
          <a:solidFill>
            <a:srgbClr val="F5F7F8"/>
          </a:solidFill>
          <a:ln w="12700">
            <a:noFill/>
            <a:miter lim="400000"/>
          </a:ln>
        </p:spPr>
        <p:txBody>
          <a:bodyPr lIns="26786" tIns="26786" rIns="26786" bIns="26786" anchor="ctr"/>
          <a:lstStyle/>
          <a:p>
            <a:pPr>
              <a:defRPr sz="2200">
                <a:solidFill>
                  <a:srgbClr val="D7D7D7"/>
                </a:solidFill>
              </a:defRPr>
            </a:pPr>
            <a:endParaRPr sz="1238"/>
          </a:p>
        </p:txBody>
      </p:sp>
      <p:sp>
        <p:nvSpPr>
          <p:cNvPr id="5" name="Shape 1757"/>
          <p:cNvSpPr/>
          <p:nvPr/>
        </p:nvSpPr>
        <p:spPr>
          <a:xfrm>
            <a:off x="-1033" y="1500012"/>
            <a:ext cx="6067637" cy="467265"/>
          </a:xfrm>
          <a:prstGeom prst="rect">
            <a:avLst/>
          </a:prstGeom>
          <a:solidFill>
            <a:srgbClr val="DCDEE0">
              <a:alpha val="27715"/>
            </a:srgbClr>
          </a:solidFill>
          <a:ln w="3175">
            <a:miter lim="400000"/>
          </a:ln>
        </p:spPr>
        <p:txBody>
          <a:bodyPr lIns="19048" tIns="19048" rIns="19048" bIns="19048" anchor="ctr"/>
          <a:lstStyle/>
          <a:p>
            <a:pPr defTabSz="464297">
              <a:defRPr sz="2000">
                <a:solidFill>
                  <a:srgbClr val="FFFFFF"/>
                </a:solidFill>
              </a:defRPr>
            </a:pPr>
            <a:endParaRPr sz="1125"/>
          </a:p>
        </p:txBody>
      </p:sp>
      <p:pic>
        <p:nvPicPr>
          <p:cNvPr id="7" name="pasted-image.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4959" y="629966"/>
            <a:ext cx="90741" cy="153017"/>
          </a:xfrm>
          <a:prstGeom prst="rect">
            <a:avLst/>
          </a:prstGeom>
          <a:ln w="3175">
            <a:miter lim="400000"/>
          </a:ln>
        </p:spPr>
      </p:pic>
      <p:sp>
        <p:nvSpPr>
          <p:cNvPr id="8" name="Shape 1763"/>
          <p:cNvSpPr/>
          <p:nvPr/>
        </p:nvSpPr>
        <p:spPr>
          <a:xfrm>
            <a:off x="6105220" y="2696791"/>
            <a:ext cx="1" cy="2935356"/>
          </a:xfrm>
          <a:prstGeom prst="line">
            <a:avLst/>
          </a:prstGeom>
          <a:ln w="38100">
            <a:solidFill>
              <a:srgbClr val="B9C800"/>
            </a:solidFill>
            <a:prstDash val="sysDot"/>
            <a:miter lim="400000"/>
          </a:ln>
        </p:spPr>
        <p:txBody>
          <a:bodyPr lIns="25714" tIns="25714" rIns="25714" bIns="25714"/>
          <a:lstStyle/>
          <a:p>
            <a:pPr defTabSz="257149">
              <a:defRPr sz="1200">
                <a:latin typeface="Helvetica"/>
                <a:ea typeface="Helvetica"/>
                <a:cs typeface="Helvetica"/>
                <a:sym typeface="Helvetica"/>
              </a:defRPr>
            </a:pPr>
            <a:endParaRPr sz="675"/>
          </a:p>
        </p:txBody>
      </p:sp>
      <p:sp>
        <p:nvSpPr>
          <p:cNvPr id="17" name="Shape 1772"/>
          <p:cNvSpPr/>
          <p:nvPr/>
        </p:nvSpPr>
        <p:spPr>
          <a:xfrm>
            <a:off x="6119505" y="1500012"/>
            <a:ext cx="6067636" cy="467265"/>
          </a:xfrm>
          <a:prstGeom prst="rect">
            <a:avLst/>
          </a:prstGeom>
          <a:solidFill>
            <a:srgbClr val="DCDEE0">
              <a:alpha val="27715"/>
            </a:srgbClr>
          </a:solidFill>
          <a:ln w="3175">
            <a:miter lim="400000"/>
          </a:ln>
        </p:spPr>
        <p:txBody>
          <a:bodyPr lIns="19048" tIns="19048" rIns="19048" bIns="19048" anchor="ctr"/>
          <a:lstStyle/>
          <a:p>
            <a:pPr defTabSz="464297">
              <a:defRPr sz="2000">
                <a:solidFill>
                  <a:srgbClr val="FFFFFF"/>
                </a:solidFill>
              </a:defRPr>
            </a:pPr>
            <a:endParaRPr sz="1125"/>
          </a:p>
        </p:txBody>
      </p:sp>
      <p:sp>
        <p:nvSpPr>
          <p:cNvPr id="33" name="Shape 1790"/>
          <p:cNvSpPr/>
          <p:nvPr/>
        </p:nvSpPr>
        <p:spPr>
          <a:xfrm>
            <a:off x="8042870" y="2715236"/>
            <a:ext cx="1" cy="153594"/>
          </a:xfrm>
          <a:prstGeom prst="line">
            <a:avLst/>
          </a:prstGeom>
          <a:ln w="12700">
            <a:solidFill>
              <a:srgbClr val="7B6347"/>
            </a:solidFill>
            <a:custDash>
              <a:ds d="200000" sp="200000"/>
            </a:custDash>
            <a:miter lim="400000"/>
          </a:ln>
        </p:spPr>
        <p:txBody>
          <a:bodyPr lIns="26786" tIns="26786" rIns="26786" bIns="26786" anchor="ctr"/>
          <a:lstStyle/>
          <a:p>
            <a:pPr defTabSz="328580">
              <a:defRPr sz="2200"/>
            </a:pPr>
            <a:endParaRPr sz="1238"/>
          </a:p>
        </p:txBody>
      </p:sp>
      <p:sp>
        <p:nvSpPr>
          <p:cNvPr id="40" name="Shape 1797"/>
          <p:cNvSpPr/>
          <p:nvPr/>
        </p:nvSpPr>
        <p:spPr>
          <a:xfrm>
            <a:off x="8042870" y="3555226"/>
            <a:ext cx="1" cy="153593"/>
          </a:xfrm>
          <a:prstGeom prst="line">
            <a:avLst/>
          </a:prstGeom>
          <a:ln w="12700">
            <a:solidFill>
              <a:srgbClr val="7B6347"/>
            </a:solidFill>
            <a:custDash>
              <a:ds d="200000" sp="200000"/>
            </a:custDash>
            <a:miter lim="400000"/>
          </a:ln>
        </p:spPr>
        <p:txBody>
          <a:bodyPr lIns="26786" tIns="26786" rIns="26786" bIns="26786" anchor="ctr"/>
          <a:lstStyle/>
          <a:p>
            <a:pPr defTabSz="328580">
              <a:defRPr sz="2200"/>
            </a:pPr>
            <a:endParaRPr sz="1238"/>
          </a:p>
        </p:txBody>
      </p:sp>
      <p:sp>
        <p:nvSpPr>
          <p:cNvPr id="44" name="Shape 1801"/>
          <p:cNvSpPr/>
          <p:nvPr/>
        </p:nvSpPr>
        <p:spPr>
          <a:xfrm>
            <a:off x="6605511" y="4129900"/>
            <a:ext cx="5095623" cy="764696"/>
          </a:xfrm>
          <a:prstGeom prst="roundRect">
            <a:avLst>
              <a:gd name="adj" fmla="val 50000"/>
            </a:avLst>
          </a:prstGeom>
          <a:solidFill>
            <a:srgbClr val="F5F7F8"/>
          </a:solidFill>
          <a:ln w="12700">
            <a:noFill/>
            <a:miter lim="400000"/>
          </a:ln>
        </p:spPr>
        <p:txBody>
          <a:bodyPr lIns="26786" tIns="26786" rIns="26786" bIns="26786" anchor="ctr"/>
          <a:lstStyle/>
          <a:p>
            <a:pPr>
              <a:defRPr sz="2200">
                <a:solidFill>
                  <a:srgbClr val="D7D7D7"/>
                </a:solidFill>
              </a:defRPr>
            </a:pPr>
            <a:endParaRPr sz="1238"/>
          </a:p>
        </p:txBody>
      </p:sp>
      <p:sp>
        <p:nvSpPr>
          <p:cNvPr id="48" name="Shape 1805"/>
          <p:cNvSpPr/>
          <p:nvPr/>
        </p:nvSpPr>
        <p:spPr>
          <a:xfrm>
            <a:off x="8042870" y="4435449"/>
            <a:ext cx="1" cy="153594"/>
          </a:xfrm>
          <a:prstGeom prst="line">
            <a:avLst/>
          </a:prstGeom>
          <a:ln w="12700">
            <a:solidFill>
              <a:srgbClr val="7B6347"/>
            </a:solidFill>
            <a:custDash>
              <a:ds d="200000" sp="200000"/>
            </a:custDash>
            <a:miter lim="400000"/>
          </a:ln>
        </p:spPr>
        <p:txBody>
          <a:bodyPr lIns="26786" tIns="26786" rIns="26786" bIns="26786" anchor="ctr"/>
          <a:lstStyle/>
          <a:p>
            <a:pPr defTabSz="328580">
              <a:defRPr sz="2200"/>
            </a:pPr>
            <a:endParaRPr sz="1238"/>
          </a:p>
        </p:txBody>
      </p:sp>
      <p:sp>
        <p:nvSpPr>
          <p:cNvPr id="52" name="Shape 1809"/>
          <p:cNvSpPr/>
          <p:nvPr/>
        </p:nvSpPr>
        <p:spPr>
          <a:xfrm>
            <a:off x="8042870" y="5337747"/>
            <a:ext cx="1" cy="570706"/>
          </a:xfrm>
          <a:prstGeom prst="line">
            <a:avLst/>
          </a:prstGeom>
          <a:ln w="12700">
            <a:solidFill>
              <a:srgbClr val="7B6347"/>
            </a:solidFill>
            <a:custDash>
              <a:ds d="200000" sp="200000"/>
            </a:custDash>
            <a:miter lim="400000"/>
          </a:ln>
        </p:spPr>
        <p:txBody>
          <a:bodyPr lIns="26786" tIns="26786" rIns="26786" bIns="26786" anchor="ctr"/>
          <a:lstStyle/>
          <a:p>
            <a:pPr defTabSz="328580">
              <a:defRPr sz="2200"/>
            </a:pPr>
            <a:endParaRPr sz="1238"/>
          </a:p>
        </p:txBody>
      </p:sp>
      <p:pic>
        <p:nvPicPr>
          <p:cNvPr id="55" name="pasted-image.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57698" y="4087982"/>
            <a:ext cx="90743" cy="153017"/>
          </a:xfrm>
          <a:prstGeom prst="rect">
            <a:avLst/>
          </a:prstGeom>
          <a:ln w="3175">
            <a:miter lim="400000"/>
          </a:ln>
        </p:spPr>
      </p:pic>
      <p:sp>
        <p:nvSpPr>
          <p:cNvPr id="57" name="Shape 209"/>
          <p:cNvSpPr/>
          <p:nvPr/>
        </p:nvSpPr>
        <p:spPr>
          <a:xfrm>
            <a:off x="656611" y="1346086"/>
            <a:ext cx="835845" cy="1"/>
          </a:xfrm>
          <a:prstGeom prst="line">
            <a:avLst/>
          </a:prstGeom>
          <a:ln w="12700">
            <a:solidFill>
              <a:srgbClr val="33261B"/>
            </a:solidFill>
            <a:miter lim="400000"/>
          </a:ln>
        </p:spPr>
        <p:txBody>
          <a:bodyPr lIns="26786" tIns="26786" rIns="26786" bIns="26786" anchor="ctr"/>
          <a:lstStyle/>
          <a:p>
            <a:pPr defTabSz="328580">
              <a:defRPr sz="2200"/>
            </a:pPr>
            <a:endParaRPr sz="1238"/>
          </a:p>
        </p:txBody>
      </p:sp>
      <p:sp>
        <p:nvSpPr>
          <p:cNvPr id="58" name="Shape 1131"/>
          <p:cNvSpPr/>
          <p:nvPr/>
        </p:nvSpPr>
        <p:spPr>
          <a:xfrm>
            <a:off x="909928" y="105120"/>
            <a:ext cx="142839" cy="202155"/>
          </a:xfrm>
          <a:prstGeom prst="rect">
            <a:avLst/>
          </a:prstGeom>
          <a:ln w="3175">
            <a:miter lim="400000"/>
          </a:ln>
          <a:extLst>
            <a:ext uri="{C572A759-6A51-4108-AA02-DFA0A04FC94B}">
              <ma14:wrappingTextBoxFlag xmlns:ma14="http://schemas.microsoft.com/office/mac/drawingml/2011/main" xmlns="" val="1"/>
            </a:ext>
          </a:extLst>
        </p:spPr>
        <p:txBody>
          <a:bodyPr wrap="square" lIns="26789" tIns="26789" rIns="26789" bIns="26789">
            <a:spAutoFit/>
          </a:bodyPr>
          <a:lstStyle/>
          <a:p>
            <a:pPr algn="l" defTabSz="257175">
              <a:lnSpc>
                <a:spcPct val="90000"/>
              </a:lnSpc>
              <a:spcBef>
                <a:spcPts val="1406"/>
              </a:spcBef>
              <a:defRPr sz="1900" cap="all" spc="-38">
                <a:solidFill>
                  <a:srgbClr val="39291A"/>
                </a:solidFill>
                <a:latin typeface="Bankia Light"/>
                <a:ea typeface="Bankia Light"/>
                <a:cs typeface="Bankia Light"/>
                <a:sym typeface="Bankia Light"/>
              </a:defRPr>
            </a:pPr>
            <a:r>
              <a:rPr sz="1069" cap="none" dirty="0"/>
              <a:t>|</a:t>
            </a:r>
          </a:p>
        </p:txBody>
      </p:sp>
      <p:sp>
        <p:nvSpPr>
          <p:cNvPr id="59" name="Text Placeholder 23"/>
          <p:cNvSpPr>
            <a:spLocks noGrp="1"/>
          </p:cNvSpPr>
          <p:nvPr>
            <p:ph type="body" sz="quarter" idx="15" hasCustomPrompt="1"/>
          </p:nvPr>
        </p:nvSpPr>
        <p:spPr>
          <a:xfrm>
            <a:off x="207809" y="74073"/>
            <a:ext cx="728576" cy="271463"/>
          </a:xfrm>
        </p:spPr>
        <p:txBody>
          <a:bodyPr anchor="ctr">
            <a:normAutofit/>
          </a:bodyPr>
          <a:lstStyle>
            <a:lvl1pPr marL="0" indent="0" algn="r">
              <a:buNone/>
              <a:defRPr sz="1069" b="1">
                <a:solidFill>
                  <a:srgbClr val="B9C800"/>
                </a:solidFill>
              </a:defRPr>
            </a:lvl1pPr>
          </a:lstStyle>
          <a:p>
            <a:pPr lvl="0"/>
            <a:r>
              <a:rPr lang="es-ES_tradnl" dirty="0"/>
              <a:t>TEXTO</a:t>
            </a:r>
            <a:endParaRPr lang="en-US" dirty="0"/>
          </a:p>
        </p:txBody>
      </p:sp>
      <p:sp>
        <p:nvSpPr>
          <p:cNvPr id="60" name="Text Placeholder 23"/>
          <p:cNvSpPr>
            <a:spLocks noGrp="1"/>
          </p:cNvSpPr>
          <p:nvPr>
            <p:ph type="body" sz="quarter" idx="16" hasCustomPrompt="1"/>
          </p:nvPr>
        </p:nvSpPr>
        <p:spPr>
          <a:xfrm>
            <a:off x="973395" y="76970"/>
            <a:ext cx="8396695" cy="271463"/>
          </a:xfrm>
        </p:spPr>
        <p:txBody>
          <a:bodyPr anchor="ctr">
            <a:normAutofit/>
          </a:bodyPr>
          <a:lstStyle>
            <a:lvl1pPr marL="0" indent="0" algn="l">
              <a:buNone/>
              <a:defRPr sz="1069" b="0" i="0">
                <a:solidFill>
                  <a:schemeClr val="tx1"/>
                </a:solidFill>
                <a:latin typeface="Bankia Light"/>
                <a:cs typeface="Bankia Light"/>
              </a:defRPr>
            </a:lvl1pPr>
          </a:lstStyle>
          <a:p>
            <a:pPr lvl="0"/>
            <a:r>
              <a:rPr lang="es-ES_tradnl" dirty="0"/>
              <a:t>texto </a:t>
            </a:r>
            <a:endParaRPr lang="en-US" dirty="0"/>
          </a:p>
        </p:txBody>
      </p:sp>
      <p:sp>
        <p:nvSpPr>
          <p:cNvPr id="61" name="Shape 1975"/>
          <p:cNvSpPr/>
          <p:nvPr/>
        </p:nvSpPr>
        <p:spPr>
          <a:xfrm>
            <a:off x="-31751" y="-28535"/>
            <a:ext cx="12236451" cy="465039"/>
          </a:xfrm>
          <a:prstGeom prst="rect">
            <a:avLst/>
          </a:prstGeom>
          <a:solidFill>
            <a:srgbClr val="DCDEE0">
              <a:alpha val="8993"/>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65" name="Text Placeholder 17"/>
          <p:cNvSpPr>
            <a:spLocks noGrp="1"/>
          </p:cNvSpPr>
          <p:nvPr>
            <p:ph type="body" sz="quarter" idx="38" hasCustomPrompt="1"/>
          </p:nvPr>
        </p:nvSpPr>
        <p:spPr>
          <a:xfrm>
            <a:off x="630139" y="970494"/>
            <a:ext cx="8953444" cy="289546"/>
          </a:xfrm>
        </p:spPr>
        <p:txBody>
          <a:bodyPr numCol="1" spcCol="360000" anchor="ctr">
            <a:noAutofit/>
          </a:bodyPr>
          <a:lstStyle>
            <a:lvl1pPr marL="0" marR="0" indent="0" algn="l" defTabSz="257175" rtl="0" eaLnBrk="1" fontAlgn="auto" latinLnBrk="0" hangingPunct="1">
              <a:lnSpc>
                <a:spcPct val="80000"/>
              </a:lnSpc>
              <a:spcBef>
                <a:spcPct val="20000"/>
              </a:spcBef>
              <a:spcAft>
                <a:spcPts val="0"/>
              </a:spcAft>
              <a:buClrTx/>
              <a:buSzTx/>
              <a:buFont typeface="Arial"/>
              <a:buNone/>
              <a:tabLst/>
              <a:defRPr sz="1744" b="0" i="0" u="none" baseline="0">
                <a:solidFill>
                  <a:srgbClr val="B9C800"/>
                </a:solidFill>
                <a:latin typeface="Bankia"/>
                <a:cs typeface="Bankia"/>
              </a:defRPr>
            </a:lvl1pPr>
          </a:lstStyle>
          <a:p>
            <a:pPr marL="0" marR="0" lvl="0" indent="0" algn="l" defTabSz="257175" rtl="0" eaLnBrk="1" fontAlgn="auto" latinLnBrk="0" hangingPunct="1">
              <a:lnSpc>
                <a:spcPct val="80000"/>
              </a:lnSpc>
              <a:spcBef>
                <a:spcPct val="20000"/>
              </a:spcBef>
              <a:spcAft>
                <a:spcPts val="0"/>
              </a:spcAft>
              <a:buClrTx/>
              <a:buSzTx/>
              <a:buFont typeface="Arial"/>
              <a:buNone/>
              <a:tabLst/>
              <a:defRPr/>
            </a:pPr>
            <a:r>
              <a:rPr lang="en-US" dirty="0" err="1"/>
              <a:t>Subtítulo</a:t>
            </a:r>
            <a:endParaRPr lang="en-US" dirty="0"/>
          </a:p>
        </p:txBody>
      </p:sp>
      <p:sp>
        <p:nvSpPr>
          <p:cNvPr id="68" name="Text Placeholder 17"/>
          <p:cNvSpPr>
            <a:spLocks noGrp="1"/>
          </p:cNvSpPr>
          <p:nvPr>
            <p:ph type="body" sz="quarter" idx="25" hasCustomPrompt="1"/>
          </p:nvPr>
        </p:nvSpPr>
        <p:spPr>
          <a:xfrm>
            <a:off x="6583716" y="1510955"/>
            <a:ext cx="5139811" cy="442765"/>
          </a:xfrm>
        </p:spPr>
        <p:txBody>
          <a:bodyPr anchor="ctr">
            <a:normAutofit/>
          </a:bodyPr>
          <a:lstStyle>
            <a:lvl1pPr marL="0" indent="0" algn="ctr">
              <a:buNone/>
              <a:defRPr sz="1125" b="1" i="0" u="none" baseline="0">
                <a:solidFill>
                  <a:schemeClr val="tx1"/>
                </a:solidFill>
                <a:latin typeface="Bankia"/>
                <a:cs typeface="Bankia"/>
              </a:defRPr>
            </a:lvl1pPr>
          </a:lstStyle>
          <a:p>
            <a:pPr lvl="0"/>
            <a:r>
              <a:rPr lang="en-US" dirty="0" err="1"/>
              <a:t>Título</a:t>
            </a:r>
            <a:endParaRPr lang="en-US" dirty="0"/>
          </a:p>
        </p:txBody>
      </p:sp>
      <p:sp>
        <p:nvSpPr>
          <p:cNvPr id="69" name="Text Placeholder 17"/>
          <p:cNvSpPr>
            <a:spLocks noGrp="1"/>
          </p:cNvSpPr>
          <p:nvPr>
            <p:ph type="body" sz="quarter" idx="20" hasCustomPrompt="1"/>
          </p:nvPr>
        </p:nvSpPr>
        <p:spPr>
          <a:xfrm>
            <a:off x="462581" y="1512097"/>
            <a:ext cx="5139811" cy="442765"/>
          </a:xfrm>
        </p:spPr>
        <p:txBody>
          <a:bodyPr anchor="ctr">
            <a:normAutofit/>
          </a:bodyPr>
          <a:lstStyle>
            <a:lvl1pPr marL="0" indent="0" algn="ctr">
              <a:buNone/>
              <a:defRPr sz="1125" b="1" i="0" u="none" baseline="0">
                <a:solidFill>
                  <a:schemeClr val="tx1"/>
                </a:solidFill>
                <a:latin typeface="Bankia"/>
                <a:cs typeface="Bankia"/>
              </a:defRPr>
            </a:lvl1pPr>
          </a:lstStyle>
          <a:p>
            <a:pPr lvl="0"/>
            <a:r>
              <a:rPr lang="en-US" dirty="0" err="1"/>
              <a:t>Título</a:t>
            </a:r>
            <a:endParaRPr lang="en-US" dirty="0"/>
          </a:p>
        </p:txBody>
      </p:sp>
      <p:sp>
        <p:nvSpPr>
          <p:cNvPr id="72" name="Content Placeholder 70"/>
          <p:cNvSpPr>
            <a:spLocks noGrp="1"/>
          </p:cNvSpPr>
          <p:nvPr>
            <p:ph sz="quarter" idx="39" hasCustomPrompt="1"/>
          </p:nvPr>
        </p:nvSpPr>
        <p:spPr>
          <a:xfrm>
            <a:off x="463154" y="2176463"/>
            <a:ext cx="5461396" cy="1953816"/>
          </a:xfrm>
        </p:spPr>
        <p:txBody>
          <a:bodyPr/>
          <a:lstStyle/>
          <a:p>
            <a:pPr lvl="0"/>
            <a:r>
              <a:rPr lang="en-US" dirty="0" err="1"/>
              <a:t>Objeto</a:t>
            </a:r>
            <a:endParaRPr lang="en-US" dirty="0"/>
          </a:p>
        </p:txBody>
      </p:sp>
      <p:sp>
        <p:nvSpPr>
          <p:cNvPr id="74" name="Content Placeholder 70"/>
          <p:cNvSpPr>
            <a:spLocks noGrp="1"/>
          </p:cNvSpPr>
          <p:nvPr>
            <p:ph sz="quarter" idx="40" hasCustomPrompt="1"/>
          </p:nvPr>
        </p:nvSpPr>
        <p:spPr>
          <a:xfrm>
            <a:off x="444862" y="4240997"/>
            <a:ext cx="5461396" cy="1953816"/>
          </a:xfrm>
        </p:spPr>
        <p:txBody>
          <a:bodyPr/>
          <a:lstStyle/>
          <a:p>
            <a:pPr lvl="0"/>
            <a:r>
              <a:rPr lang="en-US" dirty="0" err="1"/>
              <a:t>Objeto</a:t>
            </a:r>
            <a:endParaRPr lang="en-US" dirty="0"/>
          </a:p>
        </p:txBody>
      </p:sp>
      <p:sp>
        <p:nvSpPr>
          <p:cNvPr id="76" name="Text Placeholder 46"/>
          <p:cNvSpPr>
            <a:spLocks noGrp="1"/>
          </p:cNvSpPr>
          <p:nvPr>
            <p:ph type="body" sz="quarter" idx="62" hasCustomPrompt="1"/>
          </p:nvPr>
        </p:nvSpPr>
        <p:spPr>
          <a:xfrm>
            <a:off x="6774120" y="2536699"/>
            <a:ext cx="1128317" cy="510668"/>
          </a:xfrm>
        </p:spPr>
        <p:txBody>
          <a:bodyPr anchor="ctr">
            <a:normAutofit/>
          </a:bodyPr>
          <a:lstStyle>
            <a:lvl1pPr algn="r">
              <a:defRPr sz="1069" b="0" i="0">
                <a:solidFill>
                  <a:srgbClr val="B9C800"/>
                </a:solidFill>
                <a:latin typeface="Bankia Medium"/>
                <a:cs typeface="Bankia Medium"/>
              </a:defRPr>
            </a:lvl1pPr>
          </a:lstStyle>
          <a:p>
            <a:pPr lvl="0"/>
            <a:r>
              <a:rPr lang="es-ES_tradnl" dirty="0"/>
              <a:t>TEXTO</a:t>
            </a:r>
            <a:endParaRPr lang="en-US" dirty="0"/>
          </a:p>
        </p:txBody>
      </p:sp>
      <p:sp>
        <p:nvSpPr>
          <p:cNvPr id="78" name="Text Placeholder 46"/>
          <p:cNvSpPr>
            <a:spLocks noGrp="1"/>
          </p:cNvSpPr>
          <p:nvPr>
            <p:ph type="body" sz="quarter" idx="63" hasCustomPrompt="1"/>
          </p:nvPr>
        </p:nvSpPr>
        <p:spPr>
          <a:xfrm>
            <a:off x="6774120" y="3381229"/>
            <a:ext cx="1128317" cy="510668"/>
          </a:xfrm>
        </p:spPr>
        <p:txBody>
          <a:bodyPr anchor="ctr">
            <a:normAutofit/>
          </a:bodyPr>
          <a:lstStyle>
            <a:lvl1pPr algn="r">
              <a:defRPr sz="1069" b="0" i="0">
                <a:solidFill>
                  <a:srgbClr val="B9C800"/>
                </a:solidFill>
                <a:latin typeface="Bankia Medium"/>
                <a:cs typeface="Bankia Medium"/>
              </a:defRPr>
            </a:lvl1pPr>
          </a:lstStyle>
          <a:p>
            <a:pPr lvl="0"/>
            <a:r>
              <a:rPr lang="es-ES_tradnl" dirty="0"/>
              <a:t>TEXTO</a:t>
            </a:r>
            <a:endParaRPr lang="en-US" dirty="0"/>
          </a:p>
        </p:txBody>
      </p:sp>
      <p:sp>
        <p:nvSpPr>
          <p:cNvPr id="79" name="Text Placeholder 46"/>
          <p:cNvSpPr>
            <a:spLocks noGrp="1"/>
          </p:cNvSpPr>
          <p:nvPr>
            <p:ph type="body" sz="quarter" idx="64" hasCustomPrompt="1"/>
          </p:nvPr>
        </p:nvSpPr>
        <p:spPr>
          <a:xfrm>
            <a:off x="6774120" y="4254744"/>
            <a:ext cx="1128317" cy="510668"/>
          </a:xfrm>
        </p:spPr>
        <p:txBody>
          <a:bodyPr anchor="ctr">
            <a:normAutofit/>
          </a:bodyPr>
          <a:lstStyle>
            <a:lvl1pPr algn="r">
              <a:defRPr sz="1069" b="0" i="0">
                <a:solidFill>
                  <a:srgbClr val="B9C800"/>
                </a:solidFill>
                <a:latin typeface="Bankia Medium"/>
                <a:cs typeface="Bankia Medium"/>
              </a:defRPr>
            </a:lvl1pPr>
          </a:lstStyle>
          <a:p>
            <a:pPr lvl="0"/>
            <a:r>
              <a:rPr lang="es-ES_tradnl" dirty="0"/>
              <a:t>TEXTO</a:t>
            </a:r>
            <a:endParaRPr lang="en-US" dirty="0"/>
          </a:p>
        </p:txBody>
      </p:sp>
      <p:sp>
        <p:nvSpPr>
          <p:cNvPr id="81" name="Text Placeholder 46"/>
          <p:cNvSpPr>
            <a:spLocks noGrp="1"/>
          </p:cNvSpPr>
          <p:nvPr>
            <p:ph type="body" sz="quarter" idx="65" hasCustomPrompt="1"/>
          </p:nvPr>
        </p:nvSpPr>
        <p:spPr>
          <a:xfrm>
            <a:off x="6774120" y="5287376"/>
            <a:ext cx="1128317" cy="729936"/>
          </a:xfrm>
        </p:spPr>
        <p:txBody>
          <a:bodyPr anchor="ctr">
            <a:normAutofit/>
          </a:bodyPr>
          <a:lstStyle>
            <a:lvl1pPr algn="r">
              <a:defRPr sz="1069" b="0" i="0">
                <a:solidFill>
                  <a:srgbClr val="B9C800"/>
                </a:solidFill>
                <a:latin typeface="Bankia Medium"/>
                <a:cs typeface="Bankia Medium"/>
              </a:defRPr>
            </a:lvl1pPr>
          </a:lstStyle>
          <a:p>
            <a:pPr lvl="0"/>
            <a:r>
              <a:rPr lang="es-ES_tradnl" dirty="0"/>
              <a:t>TEXTO</a:t>
            </a:r>
            <a:endParaRPr lang="en-US" dirty="0"/>
          </a:p>
        </p:txBody>
      </p:sp>
      <p:sp>
        <p:nvSpPr>
          <p:cNvPr id="87" name="Text Placeholder 46"/>
          <p:cNvSpPr>
            <a:spLocks noGrp="1"/>
          </p:cNvSpPr>
          <p:nvPr>
            <p:ph type="body" sz="quarter" idx="66" hasCustomPrompt="1"/>
          </p:nvPr>
        </p:nvSpPr>
        <p:spPr>
          <a:xfrm>
            <a:off x="8175225" y="2536699"/>
            <a:ext cx="3157160" cy="510668"/>
          </a:xfrm>
        </p:spPr>
        <p:txBody>
          <a:bodyPr anchor="ctr">
            <a:normAutofit/>
          </a:bodyPr>
          <a:lstStyle>
            <a:lvl1pPr algn="l">
              <a:defRPr sz="1069" b="0" i="0">
                <a:solidFill>
                  <a:schemeClr val="tx1"/>
                </a:solidFill>
                <a:latin typeface="Bankia Medium"/>
                <a:cs typeface="Bankia Medium"/>
              </a:defRPr>
            </a:lvl1pPr>
          </a:lstStyle>
          <a:p>
            <a:pPr lvl="0"/>
            <a:r>
              <a:rPr lang="es-ES_tradnl" dirty="0"/>
              <a:t>TEXTO</a:t>
            </a:r>
            <a:endParaRPr lang="en-US" dirty="0"/>
          </a:p>
        </p:txBody>
      </p:sp>
      <p:sp>
        <p:nvSpPr>
          <p:cNvPr id="88" name="Text Placeholder 46"/>
          <p:cNvSpPr>
            <a:spLocks noGrp="1"/>
          </p:cNvSpPr>
          <p:nvPr>
            <p:ph type="body" sz="quarter" idx="67" hasCustomPrompt="1"/>
          </p:nvPr>
        </p:nvSpPr>
        <p:spPr>
          <a:xfrm>
            <a:off x="8175225" y="3381229"/>
            <a:ext cx="3157160" cy="510668"/>
          </a:xfrm>
        </p:spPr>
        <p:txBody>
          <a:bodyPr anchor="ctr">
            <a:normAutofit/>
          </a:bodyPr>
          <a:lstStyle>
            <a:lvl1pPr algn="l">
              <a:defRPr sz="1069" b="0" i="0">
                <a:solidFill>
                  <a:schemeClr val="tx1"/>
                </a:solidFill>
                <a:latin typeface="Bankia Medium"/>
                <a:cs typeface="Bankia Medium"/>
              </a:defRPr>
            </a:lvl1pPr>
          </a:lstStyle>
          <a:p>
            <a:pPr lvl="0"/>
            <a:r>
              <a:rPr lang="es-ES_tradnl" dirty="0"/>
              <a:t>TEXTO</a:t>
            </a:r>
            <a:endParaRPr lang="en-US" dirty="0"/>
          </a:p>
        </p:txBody>
      </p:sp>
      <p:sp>
        <p:nvSpPr>
          <p:cNvPr id="89" name="Text Placeholder 46"/>
          <p:cNvSpPr>
            <a:spLocks noGrp="1"/>
          </p:cNvSpPr>
          <p:nvPr>
            <p:ph type="body" sz="quarter" idx="68" hasCustomPrompt="1"/>
          </p:nvPr>
        </p:nvSpPr>
        <p:spPr>
          <a:xfrm>
            <a:off x="8175225" y="4254744"/>
            <a:ext cx="3157160" cy="510668"/>
          </a:xfrm>
        </p:spPr>
        <p:txBody>
          <a:bodyPr anchor="ctr">
            <a:normAutofit/>
          </a:bodyPr>
          <a:lstStyle>
            <a:lvl1pPr algn="l">
              <a:defRPr sz="1069" b="0" i="0">
                <a:solidFill>
                  <a:schemeClr val="tx1"/>
                </a:solidFill>
                <a:latin typeface="Bankia Medium"/>
                <a:cs typeface="Bankia Medium"/>
              </a:defRPr>
            </a:lvl1pPr>
          </a:lstStyle>
          <a:p>
            <a:pPr lvl="0"/>
            <a:r>
              <a:rPr lang="es-ES_tradnl" dirty="0"/>
              <a:t>TEXTO</a:t>
            </a:r>
            <a:endParaRPr lang="en-US" dirty="0"/>
          </a:p>
        </p:txBody>
      </p:sp>
      <p:sp>
        <p:nvSpPr>
          <p:cNvPr id="90" name="Text Placeholder 46"/>
          <p:cNvSpPr>
            <a:spLocks noGrp="1"/>
          </p:cNvSpPr>
          <p:nvPr>
            <p:ph type="body" sz="quarter" idx="69" hasCustomPrompt="1"/>
          </p:nvPr>
        </p:nvSpPr>
        <p:spPr>
          <a:xfrm>
            <a:off x="8175225" y="5287376"/>
            <a:ext cx="3157160" cy="729936"/>
          </a:xfrm>
        </p:spPr>
        <p:txBody>
          <a:bodyPr anchor="ctr">
            <a:normAutofit/>
          </a:bodyPr>
          <a:lstStyle>
            <a:lvl1pPr algn="l">
              <a:defRPr sz="1069" b="0" i="0">
                <a:solidFill>
                  <a:schemeClr val="tx1"/>
                </a:solidFill>
                <a:latin typeface="Bankia Medium"/>
                <a:cs typeface="Bankia Medium"/>
              </a:defRPr>
            </a:lvl1pPr>
          </a:lstStyle>
          <a:p>
            <a:pPr lvl="0"/>
            <a:r>
              <a:rPr lang="es-ES_tradnl" dirty="0"/>
              <a:t>TEXTO</a:t>
            </a:r>
            <a:endParaRPr lang="en-US" dirty="0"/>
          </a:p>
        </p:txBody>
      </p:sp>
      <p:sp>
        <p:nvSpPr>
          <p:cNvPr id="34" name="Text Placeholder 17"/>
          <p:cNvSpPr>
            <a:spLocks noGrp="1"/>
          </p:cNvSpPr>
          <p:nvPr>
            <p:ph type="body" sz="quarter" idx="37" hasCustomPrompt="1"/>
          </p:nvPr>
        </p:nvSpPr>
        <p:spPr>
          <a:xfrm>
            <a:off x="630139" y="494722"/>
            <a:ext cx="8953444" cy="471901"/>
          </a:xfrm>
        </p:spPr>
        <p:txBody>
          <a:bodyPr numCol="1" spcCol="360000" anchor="ctr">
            <a:normAutofit/>
          </a:bodyPr>
          <a:lstStyle>
            <a:lvl1pPr marL="0" marR="0" indent="0" algn="l" defTabSz="257175" rtl="0" eaLnBrk="1" fontAlgn="auto" latinLnBrk="0" hangingPunct="1">
              <a:lnSpc>
                <a:spcPct val="80000"/>
              </a:lnSpc>
              <a:spcBef>
                <a:spcPct val="20000"/>
              </a:spcBef>
              <a:spcAft>
                <a:spcPts val="0"/>
              </a:spcAft>
              <a:buClrTx/>
              <a:buSzTx/>
              <a:buFont typeface="Arial"/>
              <a:buNone/>
              <a:tabLst/>
              <a:defRPr sz="1631" b="0" i="0" u="none" baseline="0">
                <a:solidFill>
                  <a:schemeClr val="tx1"/>
                </a:solidFill>
                <a:latin typeface="Bankia"/>
                <a:cs typeface="Bankia"/>
              </a:defRPr>
            </a:lvl1pPr>
          </a:lstStyle>
          <a:p>
            <a:pPr marL="0" marR="0" lvl="0" indent="0" algn="l" defTabSz="257175" rtl="0" eaLnBrk="1" fontAlgn="auto" latinLnBrk="0" hangingPunct="1">
              <a:lnSpc>
                <a:spcPct val="80000"/>
              </a:lnSpc>
              <a:spcBef>
                <a:spcPct val="20000"/>
              </a:spcBef>
              <a:spcAft>
                <a:spcPts val="0"/>
              </a:spcAft>
              <a:buClrTx/>
              <a:buSzTx/>
              <a:buFont typeface="Arial"/>
              <a:buNone/>
              <a:tabLst/>
              <a:defRPr/>
            </a:pPr>
            <a:r>
              <a:rPr lang="en-US" dirty="0" err="1"/>
              <a:t>Título</a:t>
            </a:r>
            <a:r>
              <a:rPr lang="en-US" dirty="0"/>
              <a:t> </a:t>
            </a:r>
            <a:r>
              <a:rPr lang="en-US" dirty="0" err="1"/>
              <a:t>diapositiva</a:t>
            </a:r>
            <a:endParaRPr lang="en-US" dirty="0"/>
          </a:p>
        </p:txBody>
      </p:sp>
      <p:sp>
        <p:nvSpPr>
          <p:cNvPr id="35" name="Marcador de número de diapositiva 1"/>
          <p:cNvSpPr>
            <a:spLocks noGrp="1"/>
          </p:cNvSpPr>
          <p:nvPr>
            <p:ph type="sldNum" sz="quarter" idx="4"/>
          </p:nvPr>
        </p:nvSpPr>
        <p:spPr>
          <a:xfrm>
            <a:off x="300692" y="6421717"/>
            <a:ext cx="895657" cy="293780"/>
          </a:xfrm>
          <a:prstGeom prst="rect">
            <a:avLst/>
          </a:prstGeom>
        </p:spPr>
        <p:txBody>
          <a:bodyPr vert="horz" lIns="91440" tIns="45720" rIns="91440" bIns="45720" rtlCol="0" anchor="ctr"/>
          <a:lstStyle>
            <a:lvl1pPr algn="l">
              <a:defRPr sz="788">
                <a:solidFill>
                  <a:schemeClr val="tx1">
                    <a:tint val="75000"/>
                  </a:schemeClr>
                </a:solidFill>
                <a:latin typeface="Bankia" charset="0"/>
                <a:ea typeface="Bankia" charset="0"/>
                <a:cs typeface="Bankia" charset="0"/>
              </a:defRPr>
            </a:lvl1pPr>
          </a:lstStyle>
          <a:p>
            <a:fld id="{8255E72A-942D-124D-9A97-ACC2EF1A0F41}" type="slidenum">
              <a:rPr lang="es-ES_tradnl" smtClean="0"/>
              <a:pPr/>
              <a:t>‹Nº›</a:t>
            </a:fld>
            <a:endParaRPr lang="es-ES_tradnl"/>
          </a:p>
        </p:txBody>
      </p:sp>
    </p:spTree>
    <p:extLst>
      <p:ext uri="{BB962C8B-B14F-4D97-AF65-F5344CB8AC3E}">
        <p14:creationId xmlns:p14="http://schemas.microsoft.com/office/powerpoint/2010/main" val="36861551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objeto + texto bullets">
    <p:spTree>
      <p:nvGrpSpPr>
        <p:cNvPr id="1" name=""/>
        <p:cNvGrpSpPr/>
        <p:nvPr/>
      </p:nvGrpSpPr>
      <p:grpSpPr>
        <a:xfrm>
          <a:off x="0" y="0"/>
          <a:ext cx="0" cy="0"/>
          <a:chOff x="0" y="0"/>
          <a:chExt cx="0" cy="0"/>
        </a:xfrm>
      </p:grpSpPr>
      <p:sp>
        <p:nvSpPr>
          <p:cNvPr id="4" name="Shape 1814"/>
          <p:cNvSpPr/>
          <p:nvPr/>
        </p:nvSpPr>
        <p:spPr>
          <a:xfrm>
            <a:off x="-1034" y="1500012"/>
            <a:ext cx="12194067" cy="467265"/>
          </a:xfrm>
          <a:prstGeom prst="rect">
            <a:avLst/>
          </a:prstGeom>
          <a:solidFill>
            <a:srgbClr val="DCDEE0">
              <a:alpha val="27715"/>
            </a:srgbClr>
          </a:solidFill>
          <a:ln w="3175">
            <a:miter lim="400000"/>
          </a:ln>
        </p:spPr>
        <p:txBody>
          <a:bodyPr lIns="19048" tIns="19048" rIns="19048" bIns="19048" anchor="ctr"/>
          <a:lstStyle/>
          <a:p>
            <a:pPr defTabSz="464297">
              <a:defRPr sz="2000">
                <a:solidFill>
                  <a:srgbClr val="FFFFFF"/>
                </a:solidFill>
              </a:defRPr>
            </a:pPr>
            <a:endParaRPr sz="1125"/>
          </a:p>
        </p:txBody>
      </p:sp>
      <p:pic>
        <p:nvPicPr>
          <p:cNvPr id="6" name="pasted-image.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4959" y="629966"/>
            <a:ext cx="90741" cy="153017"/>
          </a:xfrm>
          <a:prstGeom prst="rect">
            <a:avLst/>
          </a:prstGeom>
          <a:ln w="3175">
            <a:miter lim="400000"/>
          </a:ln>
        </p:spPr>
      </p:pic>
      <p:sp>
        <p:nvSpPr>
          <p:cNvPr id="7" name="Shape 1820"/>
          <p:cNvSpPr/>
          <p:nvPr/>
        </p:nvSpPr>
        <p:spPr>
          <a:xfrm>
            <a:off x="8057654" y="2696791"/>
            <a:ext cx="1" cy="2935356"/>
          </a:xfrm>
          <a:prstGeom prst="line">
            <a:avLst/>
          </a:prstGeom>
          <a:ln w="38100">
            <a:solidFill>
              <a:srgbClr val="B9C800"/>
            </a:solidFill>
            <a:prstDash val="sysDot"/>
            <a:miter lim="400000"/>
          </a:ln>
        </p:spPr>
        <p:txBody>
          <a:bodyPr lIns="25714" tIns="25714" rIns="25714" bIns="25714"/>
          <a:lstStyle/>
          <a:p>
            <a:pPr defTabSz="257149">
              <a:defRPr sz="1200">
                <a:latin typeface="Helvetica"/>
                <a:ea typeface="Helvetica"/>
                <a:cs typeface="Helvetica"/>
                <a:sym typeface="Helvetica"/>
              </a:defRPr>
            </a:pPr>
            <a:endParaRPr sz="675"/>
          </a:p>
        </p:txBody>
      </p:sp>
      <p:pic>
        <p:nvPicPr>
          <p:cNvPr id="13" name="pasted-image.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10133" y="4087982"/>
            <a:ext cx="90743" cy="153017"/>
          </a:xfrm>
          <a:prstGeom prst="rect">
            <a:avLst/>
          </a:prstGeom>
          <a:ln w="3175">
            <a:miter lim="400000"/>
          </a:ln>
        </p:spPr>
      </p:pic>
      <p:sp>
        <p:nvSpPr>
          <p:cNvPr id="21" name="Shape 1836"/>
          <p:cNvSpPr/>
          <p:nvPr/>
        </p:nvSpPr>
        <p:spPr>
          <a:xfrm flipH="1">
            <a:off x="8783743" y="3009606"/>
            <a:ext cx="666447" cy="1"/>
          </a:xfrm>
          <a:prstGeom prst="line">
            <a:avLst/>
          </a:prstGeom>
          <a:ln w="12700">
            <a:solidFill>
              <a:srgbClr val="7B6347"/>
            </a:solidFill>
            <a:custDash>
              <a:ds d="200000" sp="200000"/>
            </a:custDash>
            <a:miter lim="400000"/>
          </a:ln>
        </p:spPr>
        <p:txBody>
          <a:bodyPr lIns="26786" tIns="26786" rIns="26786" bIns="26786" anchor="ctr"/>
          <a:lstStyle/>
          <a:p>
            <a:pPr defTabSz="328580">
              <a:defRPr sz="2200"/>
            </a:pPr>
            <a:endParaRPr sz="1238"/>
          </a:p>
        </p:txBody>
      </p:sp>
      <p:sp>
        <p:nvSpPr>
          <p:cNvPr id="30" name="Shape 209"/>
          <p:cNvSpPr/>
          <p:nvPr/>
        </p:nvSpPr>
        <p:spPr>
          <a:xfrm>
            <a:off x="656611" y="1346086"/>
            <a:ext cx="835845" cy="1"/>
          </a:xfrm>
          <a:prstGeom prst="line">
            <a:avLst/>
          </a:prstGeom>
          <a:ln w="12700">
            <a:solidFill>
              <a:srgbClr val="33261B"/>
            </a:solidFill>
            <a:miter lim="400000"/>
          </a:ln>
        </p:spPr>
        <p:txBody>
          <a:bodyPr lIns="26786" tIns="26786" rIns="26786" bIns="26786" anchor="ctr"/>
          <a:lstStyle/>
          <a:p>
            <a:pPr defTabSz="328580">
              <a:defRPr sz="2200"/>
            </a:pPr>
            <a:endParaRPr sz="1238"/>
          </a:p>
        </p:txBody>
      </p:sp>
      <p:sp>
        <p:nvSpPr>
          <p:cNvPr id="31" name="Shape 1131"/>
          <p:cNvSpPr/>
          <p:nvPr/>
        </p:nvSpPr>
        <p:spPr>
          <a:xfrm>
            <a:off x="909928" y="105120"/>
            <a:ext cx="142839" cy="202155"/>
          </a:xfrm>
          <a:prstGeom prst="rect">
            <a:avLst/>
          </a:prstGeom>
          <a:ln w="3175">
            <a:miter lim="400000"/>
          </a:ln>
          <a:extLst>
            <a:ext uri="{C572A759-6A51-4108-AA02-DFA0A04FC94B}">
              <ma14:wrappingTextBoxFlag xmlns:ma14="http://schemas.microsoft.com/office/mac/drawingml/2011/main" xmlns="" val="1"/>
            </a:ext>
          </a:extLst>
        </p:spPr>
        <p:txBody>
          <a:bodyPr wrap="square" lIns="26789" tIns="26789" rIns="26789" bIns="26789">
            <a:spAutoFit/>
          </a:bodyPr>
          <a:lstStyle/>
          <a:p>
            <a:pPr algn="l" defTabSz="257175">
              <a:lnSpc>
                <a:spcPct val="90000"/>
              </a:lnSpc>
              <a:spcBef>
                <a:spcPts val="1406"/>
              </a:spcBef>
              <a:defRPr sz="1900" cap="all" spc="-38">
                <a:solidFill>
                  <a:srgbClr val="39291A"/>
                </a:solidFill>
                <a:latin typeface="Bankia Light"/>
                <a:ea typeface="Bankia Light"/>
                <a:cs typeface="Bankia Light"/>
                <a:sym typeface="Bankia Light"/>
              </a:defRPr>
            </a:pPr>
            <a:r>
              <a:rPr sz="1069" cap="none" dirty="0"/>
              <a:t>|</a:t>
            </a:r>
          </a:p>
        </p:txBody>
      </p:sp>
      <p:sp>
        <p:nvSpPr>
          <p:cNvPr id="32" name="Text Placeholder 23"/>
          <p:cNvSpPr>
            <a:spLocks noGrp="1"/>
          </p:cNvSpPr>
          <p:nvPr>
            <p:ph type="body" sz="quarter" idx="15" hasCustomPrompt="1"/>
          </p:nvPr>
        </p:nvSpPr>
        <p:spPr>
          <a:xfrm>
            <a:off x="207809" y="74073"/>
            <a:ext cx="728576" cy="271463"/>
          </a:xfrm>
        </p:spPr>
        <p:txBody>
          <a:bodyPr anchor="ctr">
            <a:normAutofit/>
          </a:bodyPr>
          <a:lstStyle>
            <a:lvl1pPr marL="0" indent="0" algn="r">
              <a:buNone/>
              <a:defRPr sz="1069" b="1">
                <a:solidFill>
                  <a:srgbClr val="B9C800"/>
                </a:solidFill>
              </a:defRPr>
            </a:lvl1pPr>
          </a:lstStyle>
          <a:p>
            <a:pPr lvl="0"/>
            <a:r>
              <a:rPr lang="es-ES_tradnl" dirty="0"/>
              <a:t>TEXTO</a:t>
            </a:r>
            <a:endParaRPr lang="en-US" dirty="0"/>
          </a:p>
        </p:txBody>
      </p:sp>
      <p:sp>
        <p:nvSpPr>
          <p:cNvPr id="33" name="Text Placeholder 23"/>
          <p:cNvSpPr>
            <a:spLocks noGrp="1"/>
          </p:cNvSpPr>
          <p:nvPr>
            <p:ph type="body" sz="quarter" idx="16" hasCustomPrompt="1"/>
          </p:nvPr>
        </p:nvSpPr>
        <p:spPr>
          <a:xfrm>
            <a:off x="973395" y="76970"/>
            <a:ext cx="8396695" cy="271463"/>
          </a:xfrm>
        </p:spPr>
        <p:txBody>
          <a:bodyPr anchor="ctr">
            <a:normAutofit/>
          </a:bodyPr>
          <a:lstStyle>
            <a:lvl1pPr marL="0" indent="0" algn="l">
              <a:buNone/>
              <a:defRPr sz="1069" b="0" i="0">
                <a:solidFill>
                  <a:schemeClr val="tx1"/>
                </a:solidFill>
                <a:latin typeface="Bankia Light"/>
                <a:cs typeface="Bankia Light"/>
              </a:defRPr>
            </a:lvl1pPr>
          </a:lstStyle>
          <a:p>
            <a:pPr lvl="0"/>
            <a:r>
              <a:rPr lang="es-ES_tradnl" dirty="0"/>
              <a:t>texto </a:t>
            </a:r>
            <a:endParaRPr lang="en-US" dirty="0"/>
          </a:p>
        </p:txBody>
      </p:sp>
      <p:sp>
        <p:nvSpPr>
          <p:cNvPr id="34" name="Shape 1975"/>
          <p:cNvSpPr/>
          <p:nvPr/>
        </p:nvSpPr>
        <p:spPr>
          <a:xfrm>
            <a:off x="-31751" y="-28535"/>
            <a:ext cx="12236451" cy="465039"/>
          </a:xfrm>
          <a:prstGeom prst="rect">
            <a:avLst/>
          </a:prstGeom>
          <a:solidFill>
            <a:srgbClr val="DCDEE0">
              <a:alpha val="8993"/>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38" name="Text Placeholder 17"/>
          <p:cNvSpPr>
            <a:spLocks noGrp="1"/>
          </p:cNvSpPr>
          <p:nvPr>
            <p:ph type="body" sz="quarter" idx="38" hasCustomPrompt="1"/>
          </p:nvPr>
        </p:nvSpPr>
        <p:spPr>
          <a:xfrm>
            <a:off x="630139" y="970494"/>
            <a:ext cx="8953444" cy="289546"/>
          </a:xfrm>
        </p:spPr>
        <p:txBody>
          <a:bodyPr numCol="1" spcCol="360000" anchor="ctr">
            <a:noAutofit/>
          </a:bodyPr>
          <a:lstStyle>
            <a:lvl1pPr marL="0" marR="0" indent="0" algn="l" defTabSz="257175" rtl="0" eaLnBrk="1" fontAlgn="auto" latinLnBrk="0" hangingPunct="1">
              <a:lnSpc>
                <a:spcPct val="80000"/>
              </a:lnSpc>
              <a:spcBef>
                <a:spcPct val="20000"/>
              </a:spcBef>
              <a:spcAft>
                <a:spcPts val="0"/>
              </a:spcAft>
              <a:buClrTx/>
              <a:buSzTx/>
              <a:buFont typeface="Arial"/>
              <a:buNone/>
              <a:tabLst/>
              <a:defRPr sz="1744" b="0" i="0" u="none" baseline="0">
                <a:solidFill>
                  <a:srgbClr val="B9C800"/>
                </a:solidFill>
                <a:latin typeface="Bankia"/>
                <a:cs typeface="Bankia"/>
              </a:defRPr>
            </a:lvl1pPr>
          </a:lstStyle>
          <a:p>
            <a:pPr marL="0" marR="0" lvl="0" indent="0" algn="l" defTabSz="257175" rtl="0" eaLnBrk="1" fontAlgn="auto" latinLnBrk="0" hangingPunct="1">
              <a:lnSpc>
                <a:spcPct val="80000"/>
              </a:lnSpc>
              <a:spcBef>
                <a:spcPct val="20000"/>
              </a:spcBef>
              <a:spcAft>
                <a:spcPts val="0"/>
              </a:spcAft>
              <a:buClrTx/>
              <a:buSzTx/>
              <a:buFont typeface="Arial"/>
              <a:buNone/>
              <a:tabLst/>
              <a:defRPr/>
            </a:pPr>
            <a:r>
              <a:rPr lang="en-US" dirty="0" err="1"/>
              <a:t>Subtítulo</a:t>
            </a:r>
            <a:endParaRPr lang="en-US" dirty="0"/>
          </a:p>
        </p:txBody>
      </p:sp>
      <p:sp>
        <p:nvSpPr>
          <p:cNvPr id="41" name="Text Placeholder 17"/>
          <p:cNvSpPr>
            <a:spLocks noGrp="1"/>
          </p:cNvSpPr>
          <p:nvPr>
            <p:ph type="body" sz="quarter" idx="20" hasCustomPrompt="1"/>
          </p:nvPr>
        </p:nvSpPr>
        <p:spPr>
          <a:xfrm>
            <a:off x="528702" y="1524370"/>
            <a:ext cx="11135789" cy="390229"/>
          </a:xfrm>
        </p:spPr>
        <p:txBody>
          <a:bodyPr anchor="ctr">
            <a:normAutofit/>
          </a:bodyPr>
          <a:lstStyle>
            <a:lvl1pPr marL="0" indent="0" algn="ctr">
              <a:buNone/>
              <a:defRPr sz="1125" b="1" i="0" u="none" baseline="0">
                <a:solidFill>
                  <a:schemeClr val="tx1"/>
                </a:solidFill>
                <a:latin typeface="Bankia"/>
                <a:cs typeface="Bankia"/>
              </a:defRPr>
            </a:lvl1pPr>
          </a:lstStyle>
          <a:p>
            <a:pPr lvl="0"/>
            <a:r>
              <a:rPr lang="en-US" dirty="0" err="1"/>
              <a:t>Título</a:t>
            </a:r>
            <a:endParaRPr lang="en-US" dirty="0"/>
          </a:p>
        </p:txBody>
      </p:sp>
      <p:sp>
        <p:nvSpPr>
          <p:cNvPr id="45" name="Content Placeholder 43"/>
          <p:cNvSpPr>
            <a:spLocks noGrp="1"/>
          </p:cNvSpPr>
          <p:nvPr>
            <p:ph sz="quarter" idx="39" hasCustomPrompt="1"/>
          </p:nvPr>
        </p:nvSpPr>
        <p:spPr>
          <a:xfrm>
            <a:off x="438151" y="2185988"/>
            <a:ext cx="7199709" cy="4045744"/>
          </a:xfrm>
        </p:spPr>
        <p:txBody>
          <a:bodyPr/>
          <a:lstStyle/>
          <a:p>
            <a:pPr lvl="0"/>
            <a:r>
              <a:rPr lang="en-US" dirty="0" err="1"/>
              <a:t>Objeto</a:t>
            </a:r>
            <a:endParaRPr lang="en-US" dirty="0"/>
          </a:p>
        </p:txBody>
      </p:sp>
      <p:sp>
        <p:nvSpPr>
          <p:cNvPr id="46" name="Text Placeholder 17"/>
          <p:cNvSpPr>
            <a:spLocks noGrp="1"/>
          </p:cNvSpPr>
          <p:nvPr>
            <p:ph type="body" sz="quarter" idx="21" hasCustomPrompt="1"/>
          </p:nvPr>
        </p:nvSpPr>
        <p:spPr>
          <a:xfrm>
            <a:off x="8726856" y="2186208"/>
            <a:ext cx="2937635" cy="625630"/>
          </a:xfrm>
        </p:spPr>
        <p:txBody>
          <a:bodyPr anchor="b">
            <a:normAutofit/>
          </a:bodyPr>
          <a:lstStyle>
            <a:lvl1pPr marL="0" indent="0" algn="l">
              <a:buNone/>
              <a:defRPr sz="1069" b="0" i="0" u="none" baseline="0">
                <a:solidFill>
                  <a:srgbClr val="B9C800"/>
                </a:solidFill>
                <a:latin typeface="Bankia"/>
                <a:cs typeface="Bankia"/>
              </a:defRPr>
            </a:lvl1pPr>
          </a:lstStyle>
          <a:p>
            <a:pPr lvl="0"/>
            <a:r>
              <a:rPr lang="en-US" dirty="0"/>
              <a:t>TEXTO</a:t>
            </a:r>
          </a:p>
        </p:txBody>
      </p:sp>
      <p:sp>
        <p:nvSpPr>
          <p:cNvPr id="47" name="Text Placeholder 23"/>
          <p:cNvSpPr>
            <a:spLocks noGrp="1"/>
          </p:cNvSpPr>
          <p:nvPr>
            <p:ph type="body" sz="quarter" idx="29" hasCustomPrompt="1"/>
          </p:nvPr>
        </p:nvSpPr>
        <p:spPr>
          <a:xfrm>
            <a:off x="8726856" y="3400254"/>
            <a:ext cx="2937635" cy="2831584"/>
          </a:xfrm>
        </p:spPr>
        <p:txBody>
          <a:bodyPr anchor="t">
            <a:normAutofit/>
          </a:bodyPr>
          <a:lstStyle>
            <a:lvl1pPr marL="160734" indent="-160734">
              <a:buClr>
                <a:srgbClr val="B9C800"/>
              </a:buClr>
              <a:buFont typeface="Wingdings" charset="2"/>
              <a:buChar char="▸"/>
              <a:defRPr sz="1125" b="0" i="0">
                <a:latin typeface="Bankia Light"/>
                <a:cs typeface="Bankia Light"/>
              </a:defRPr>
            </a:lvl1pPr>
          </a:lstStyle>
          <a:p>
            <a:pPr lvl="0"/>
            <a:r>
              <a:rPr lang="en-US" dirty="0" err="1"/>
              <a:t>Texto</a:t>
            </a:r>
            <a:endParaRPr lang="en-US" dirty="0"/>
          </a:p>
        </p:txBody>
      </p:sp>
      <p:sp>
        <p:nvSpPr>
          <p:cNvPr id="19" name="Text Placeholder 17"/>
          <p:cNvSpPr>
            <a:spLocks noGrp="1"/>
          </p:cNvSpPr>
          <p:nvPr>
            <p:ph type="body" sz="quarter" idx="37" hasCustomPrompt="1"/>
          </p:nvPr>
        </p:nvSpPr>
        <p:spPr>
          <a:xfrm>
            <a:off x="630139" y="494722"/>
            <a:ext cx="8953444" cy="471901"/>
          </a:xfrm>
        </p:spPr>
        <p:txBody>
          <a:bodyPr numCol="1" spcCol="360000" anchor="ctr">
            <a:normAutofit/>
          </a:bodyPr>
          <a:lstStyle>
            <a:lvl1pPr marL="0" marR="0" indent="0" algn="l" defTabSz="257175" rtl="0" eaLnBrk="1" fontAlgn="auto" latinLnBrk="0" hangingPunct="1">
              <a:lnSpc>
                <a:spcPct val="80000"/>
              </a:lnSpc>
              <a:spcBef>
                <a:spcPct val="20000"/>
              </a:spcBef>
              <a:spcAft>
                <a:spcPts val="0"/>
              </a:spcAft>
              <a:buClrTx/>
              <a:buSzTx/>
              <a:buFont typeface="Arial"/>
              <a:buNone/>
              <a:tabLst/>
              <a:defRPr sz="1631" b="0" i="0" u="none" baseline="0">
                <a:solidFill>
                  <a:schemeClr val="tx1"/>
                </a:solidFill>
                <a:latin typeface="Bankia"/>
                <a:cs typeface="Bankia"/>
              </a:defRPr>
            </a:lvl1pPr>
          </a:lstStyle>
          <a:p>
            <a:pPr marL="0" marR="0" lvl="0" indent="0" algn="l" defTabSz="257175" rtl="0" eaLnBrk="1" fontAlgn="auto" latinLnBrk="0" hangingPunct="1">
              <a:lnSpc>
                <a:spcPct val="80000"/>
              </a:lnSpc>
              <a:spcBef>
                <a:spcPct val="20000"/>
              </a:spcBef>
              <a:spcAft>
                <a:spcPts val="0"/>
              </a:spcAft>
              <a:buClrTx/>
              <a:buSzTx/>
              <a:buFont typeface="Arial"/>
              <a:buNone/>
              <a:tabLst/>
              <a:defRPr/>
            </a:pPr>
            <a:r>
              <a:rPr lang="en-US" dirty="0" err="1"/>
              <a:t>Título</a:t>
            </a:r>
            <a:r>
              <a:rPr lang="en-US" dirty="0"/>
              <a:t> </a:t>
            </a:r>
            <a:r>
              <a:rPr lang="en-US" dirty="0" err="1"/>
              <a:t>diapositiva</a:t>
            </a:r>
            <a:endParaRPr lang="en-US" dirty="0"/>
          </a:p>
        </p:txBody>
      </p:sp>
      <p:sp>
        <p:nvSpPr>
          <p:cNvPr id="20" name="Marcador de número de diapositiva 1"/>
          <p:cNvSpPr>
            <a:spLocks noGrp="1"/>
          </p:cNvSpPr>
          <p:nvPr>
            <p:ph type="sldNum" sz="quarter" idx="4"/>
          </p:nvPr>
        </p:nvSpPr>
        <p:spPr>
          <a:xfrm>
            <a:off x="300692" y="6421717"/>
            <a:ext cx="895657" cy="293780"/>
          </a:xfrm>
          <a:prstGeom prst="rect">
            <a:avLst/>
          </a:prstGeom>
        </p:spPr>
        <p:txBody>
          <a:bodyPr vert="horz" lIns="91440" tIns="45720" rIns="91440" bIns="45720" rtlCol="0" anchor="ctr"/>
          <a:lstStyle>
            <a:lvl1pPr algn="l">
              <a:defRPr sz="788">
                <a:solidFill>
                  <a:schemeClr val="tx1">
                    <a:tint val="75000"/>
                  </a:schemeClr>
                </a:solidFill>
                <a:latin typeface="Bankia" charset="0"/>
                <a:ea typeface="Bankia" charset="0"/>
                <a:cs typeface="Bankia" charset="0"/>
              </a:defRPr>
            </a:lvl1pPr>
          </a:lstStyle>
          <a:p>
            <a:fld id="{8255E72A-942D-124D-9A97-ACC2EF1A0F41}" type="slidenum">
              <a:rPr lang="es-ES_tradnl" smtClean="0"/>
              <a:pPr/>
              <a:t>‹Nº›</a:t>
            </a:fld>
            <a:endParaRPr lang="es-ES_tradnl"/>
          </a:p>
        </p:txBody>
      </p:sp>
    </p:spTree>
    <p:extLst>
      <p:ext uri="{BB962C8B-B14F-4D97-AF65-F5344CB8AC3E}">
        <p14:creationId xmlns:p14="http://schemas.microsoft.com/office/powerpoint/2010/main" val="1407202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ágina en blanco">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0"/>
          </p:nvPr>
        </p:nvSpPr>
        <p:spPr/>
        <p:txBody>
          <a:bodyPr/>
          <a:lstStyle/>
          <a:p>
            <a:fld id="{8255E72A-942D-124D-9A97-ACC2EF1A0F41}" type="slidenum">
              <a:rPr lang="es-ES_tradnl" smtClean="0"/>
              <a:pPr/>
              <a:t>‹Nº›</a:t>
            </a:fld>
            <a:endParaRPr lang="es-ES_tradnl"/>
          </a:p>
        </p:txBody>
      </p:sp>
    </p:spTree>
    <p:extLst>
      <p:ext uri="{BB962C8B-B14F-4D97-AF65-F5344CB8AC3E}">
        <p14:creationId xmlns:p14="http://schemas.microsoft.com/office/powerpoint/2010/main" val="5706672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objeto + textos descriptivos">
    <p:spTree>
      <p:nvGrpSpPr>
        <p:cNvPr id="1" name=""/>
        <p:cNvGrpSpPr/>
        <p:nvPr/>
      </p:nvGrpSpPr>
      <p:grpSpPr>
        <a:xfrm>
          <a:off x="0" y="0"/>
          <a:ext cx="0" cy="0"/>
          <a:chOff x="0" y="0"/>
          <a:chExt cx="0" cy="0"/>
        </a:xfrm>
      </p:grpSpPr>
      <p:pic>
        <p:nvPicPr>
          <p:cNvPr id="5" name="pasted-image.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4959" y="629966"/>
            <a:ext cx="90741" cy="153017"/>
          </a:xfrm>
          <a:prstGeom prst="rect">
            <a:avLst/>
          </a:prstGeom>
          <a:ln w="3175">
            <a:miter lim="400000"/>
          </a:ln>
        </p:spPr>
      </p:pic>
      <p:sp>
        <p:nvSpPr>
          <p:cNvPr id="6" name="Shape 128"/>
          <p:cNvSpPr/>
          <p:nvPr/>
        </p:nvSpPr>
        <p:spPr>
          <a:xfrm>
            <a:off x="3911693" y="935692"/>
            <a:ext cx="54159" cy="322502"/>
          </a:xfrm>
          <a:prstGeom prst="rect">
            <a:avLst/>
          </a:prstGeom>
          <a:ln w="3175">
            <a:miter lim="400000"/>
          </a:ln>
          <a:extLst>
            <a:ext uri="{C572A759-6A51-4108-AA02-DFA0A04FC94B}">
              <ma14:wrappingTextBoxFlag xmlns:ma14="http://schemas.microsoft.com/office/mac/drawingml/2011/main" xmlns="" val="1"/>
            </a:ext>
          </a:extLst>
        </p:spPr>
        <p:txBody>
          <a:bodyPr wrap="none" lIns="26786" tIns="26786" rIns="26786" bIns="26786" anchor="ctr">
            <a:spAutoFit/>
          </a:bodyPr>
          <a:lstStyle/>
          <a:p>
            <a:pPr defTabSz="257149">
              <a:defRPr sz="3100" spc="-62">
                <a:solidFill>
                  <a:srgbClr val="B9C628"/>
                </a:solidFill>
                <a:latin typeface="Bankia"/>
                <a:ea typeface="Bankia"/>
                <a:cs typeface="Bankia"/>
                <a:sym typeface="Bankia"/>
              </a:defRPr>
            </a:pPr>
            <a:endParaRPr sz="1744" dirty="0">
              <a:solidFill>
                <a:srgbClr val="39291A"/>
              </a:solidFill>
            </a:endParaRPr>
          </a:p>
        </p:txBody>
      </p:sp>
      <p:sp>
        <p:nvSpPr>
          <p:cNvPr id="8" name="Shape 132"/>
          <p:cNvSpPr/>
          <p:nvPr/>
        </p:nvSpPr>
        <p:spPr>
          <a:xfrm>
            <a:off x="-1033" y="1500012"/>
            <a:ext cx="4444021" cy="467265"/>
          </a:xfrm>
          <a:prstGeom prst="rect">
            <a:avLst/>
          </a:prstGeom>
          <a:solidFill>
            <a:srgbClr val="DCDEE0">
              <a:alpha val="27715"/>
            </a:srgbClr>
          </a:solidFill>
          <a:ln w="3175">
            <a:miter lim="400000"/>
          </a:ln>
        </p:spPr>
        <p:txBody>
          <a:bodyPr lIns="19048" tIns="19048" rIns="19048" bIns="19048" anchor="ctr"/>
          <a:lstStyle/>
          <a:p>
            <a:pPr defTabSz="464297">
              <a:defRPr sz="2000">
                <a:solidFill>
                  <a:srgbClr val="FFFFFF"/>
                </a:solidFill>
              </a:defRPr>
            </a:pPr>
            <a:endParaRPr sz="1125"/>
          </a:p>
        </p:txBody>
      </p:sp>
      <p:sp>
        <p:nvSpPr>
          <p:cNvPr id="24" name="Shape 153"/>
          <p:cNvSpPr/>
          <p:nvPr/>
        </p:nvSpPr>
        <p:spPr>
          <a:xfrm flipH="1">
            <a:off x="4457276" y="2696791"/>
            <a:ext cx="1" cy="2935356"/>
          </a:xfrm>
          <a:prstGeom prst="line">
            <a:avLst/>
          </a:prstGeom>
          <a:ln w="38100">
            <a:solidFill>
              <a:srgbClr val="B9C800"/>
            </a:solidFill>
            <a:prstDash val="sysDot"/>
            <a:miter lim="400000"/>
          </a:ln>
        </p:spPr>
        <p:txBody>
          <a:bodyPr lIns="25714" tIns="25714" rIns="25714" bIns="25714"/>
          <a:lstStyle/>
          <a:p>
            <a:pPr defTabSz="257149">
              <a:defRPr sz="1200">
                <a:latin typeface="Helvetica"/>
                <a:ea typeface="Helvetica"/>
                <a:cs typeface="Helvetica"/>
                <a:sym typeface="Helvetica"/>
              </a:defRPr>
            </a:pPr>
            <a:endParaRPr sz="675"/>
          </a:p>
        </p:txBody>
      </p:sp>
      <p:pic>
        <p:nvPicPr>
          <p:cNvPr id="25" name="pasted-image.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09754" y="4087982"/>
            <a:ext cx="90743" cy="153017"/>
          </a:xfrm>
          <a:prstGeom prst="rect">
            <a:avLst/>
          </a:prstGeom>
          <a:ln w="3175">
            <a:miter lim="400000"/>
          </a:ln>
        </p:spPr>
      </p:pic>
      <p:sp>
        <p:nvSpPr>
          <p:cNvPr id="26" name="Shape 155"/>
          <p:cNvSpPr/>
          <p:nvPr/>
        </p:nvSpPr>
        <p:spPr>
          <a:xfrm>
            <a:off x="5038170" y="1579209"/>
            <a:ext cx="776135" cy="776135"/>
          </a:xfrm>
          <a:prstGeom prst="ellipse">
            <a:avLst/>
          </a:prstGeom>
          <a:solidFill>
            <a:srgbClr val="FFFFFF"/>
          </a:solidFill>
          <a:ln w="38100">
            <a:solidFill>
              <a:srgbClr val="B9C800"/>
            </a:solidFill>
            <a:miter lim="400000"/>
          </a:ln>
        </p:spPr>
        <p:txBody>
          <a:bodyPr lIns="26786" tIns="26786" rIns="26786" bIns="26786" anchor="ctr"/>
          <a:lstStyle/>
          <a:p>
            <a:pPr>
              <a:defRPr sz="2200">
                <a:solidFill>
                  <a:srgbClr val="FFFFFF"/>
                </a:solidFill>
              </a:defRPr>
            </a:pPr>
            <a:endParaRPr sz="1238"/>
          </a:p>
        </p:txBody>
      </p:sp>
      <p:sp>
        <p:nvSpPr>
          <p:cNvPr id="29" name="Shape 158"/>
          <p:cNvSpPr/>
          <p:nvPr/>
        </p:nvSpPr>
        <p:spPr>
          <a:xfrm>
            <a:off x="8275245" y="1579209"/>
            <a:ext cx="776135" cy="776135"/>
          </a:xfrm>
          <a:prstGeom prst="ellipse">
            <a:avLst/>
          </a:prstGeom>
          <a:solidFill>
            <a:srgbClr val="FFFFFF"/>
          </a:solidFill>
          <a:ln w="38100">
            <a:solidFill>
              <a:srgbClr val="B9C800"/>
            </a:solidFill>
            <a:miter lim="400000"/>
          </a:ln>
        </p:spPr>
        <p:txBody>
          <a:bodyPr lIns="26786" tIns="26786" rIns="26786" bIns="26786" anchor="ctr"/>
          <a:lstStyle/>
          <a:p>
            <a:pPr>
              <a:defRPr sz="2200">
                <a:solidFill>
                  <a:srgbClr val="FFFFFF"/>
                </a:solidFill>
              </a:defRPr>
            </a:pPr>
            <a:endParaRPr sz="1238"/>
          </a:p>
        </p:txBody>
      </p:sp>
      <p:sp>
        <p:nvSpPr>
          <p:cNvPr id="32" name="Shape 161"/>
          <p:cNvSpPr/>
          <p:nvPr/>
        </p:nvSpPr>
        <p:spPr>
          <a:xfrm>
            <a:off x="4952663" y="2610482"/>
            <a:ext cx="6439003" cy="918290"/>
          </a:xfrm>
          <a:prstGeom prst="roundRect">
            <a:avLst>
              <a:gd name="adj" fmla="val 50000"/>
            </a:avLst>
          </a:prstGeom>
          <a:solidFill>
            <a:srgbClr val="F7F7F7"/>
          </a:solidFill>
          <a:ln w="3175">
            <a:noFill/>
            <a:miter lim="400000"/>
          </a:ln>
        </p:spPr>
        <p:txBody>
          <a:bodyPr lIns="19048" tIns="19048" rIns="19048" bIns="19048" anchor="ctr"/>
          <a:lstStyle/>
          <a:p>
            <a:pPr defTabSz="464297">
              <a:defRPr sz="2000">
                <a:solidFill>
                  <a:srgbClr val="FFFFFF"/>
                </a:solidFill>
              </a:defRPr>
            </a:pPr>
            <a:endParaRPr sz="1125"/>
          </a:p>
        </p:txBody>
      </p:sp>
      <p:sp>
        <p:nvSpPr>
          <p:cNvPr id="34" name="Shape 163"/>
          <p:cNvSpPr/>
          <p:nvPr/>
        </p:nvSpPr>
        <p:spPr>
          <a:xfrm>
            <a:off x="6940416" y="2796730"/>
            <a:ext cx="1" cy="556702"/>
          </a:xfrm>
          <a:prstGeom prst="line">
            <a:avLst/>
          </a:prstGeom>
          <a:ln w="12700">
            <a:solidFill>
              <a:srgbClr val="7B6347"/>
            </a:solidFill>
            <a:custDash>
              <a:ds d="200000" sp="200000"/>
            </a:custDash>
            <a:miter lim="400000"/>
          </a:ln>
        </p:spPr>
        <p:txBody>
          <a:bodyPr lIns="26786" tIns="26786" rIns="26786" bIns="26786" anchor="ctr"/>
          <a:lstStyle/>
          <a:p>
            <a:pPr defTabSz="328580">
              <a:defRPr sz="2200"/>
            </a:pPr>
            <a:endParaRPr sz="1238"/>
          </a:p>
        </p:txBody>
      </p:sp>
      <p:sp>
        <p:nvSpPr>
          <p:cNvPr id="37" name="Shape 166"/>
          <p:cNvSpPr/>
          <p:nvPr/>
        </p:nvSpPr>
        <p:spPr>
          <a:xfrm>
            <a:off x="5054495" y="2697887"/>
            <a:ext cx="743483" cy="743483"/>
          </a:xfrm>
          <a:prstGeom prst="ellipse">
            <a:avLst/>
          </a:prstGeom>
          <a:solidFill>
            <a:srgbClr val="FFFFFF"/>
          </a:solidFill>
          <a:ln w="38100">
            <a:solidFill>
              <a:srgbClr val="B9C800"/>
            </a:solidFill>
            <a:miter lim="400000"/>
          </a:ln>
        </p:spPr>
        <p:txBody>
          <a:bodyPr lIns="26786" tIns="26786" rIns="26786" bIns="26786" anchor="ctr"/>
          <a:lstStyle/>
          <a:p>
            <a:pPr>
              <a:defRPr sz="2200">
                <a:solidFill>
                  <a:srgbClr val="FFFFFF"/>
                </a:solidFill>
              </a:defRPr>
            </a:pPr>
            <a:endParaRPr sz="1238"/>
          </a:p>
        </p:txBody>
      </p:sp>
      <p:sp>
        <p:nvSpPr>
          <p:cNvPr id="43" name="Shape 172"/>
          <p:cNvSpPr/>
          <p:nvPr/>
        </p:nvSpPr>
        <p:spPr>
          <a:xfrm>
            <a:off x="9016662" y="2796730"/>
            <a:ext cx="1" cy="556702"/>
          </a:xfrm>
          <a:prstGeom prst="line">
            <a:avLst/>
          </a:prstGeom>
          <a:ln w="12700">
            <a:solidFill>
              <a:srgbClr val="7B6347"/>
            </a:solidFill>
            <a:custDash>
              <a:ds d="200000" sp="200000"/>
            </a:custDash>
            <a:miter lim="400000"/>
          </a:ln>
        </p:spPr>
        <p:txBody>
          <a:bodyPr lIns="26786" tIns="26786" rIns="26786" bIns="26786" anchor="ctr"/>
          <a:lstStyle/>
          <a:p>
            <a:pPr defTabSz="328580">
              <a:defRPr sz="2200"/>
            </a:pPr>
            <a:endParaRPr sz="1238"/>
          </a:p>
        </p:txBody>
      </p:sp>
      <p:sp>
        <p:nvSpPr>
          <p:cNvPr id="44" name="Shape 173"/>
          <p:cNvSpPr/>
          <p:nvPr/>
        </p:nvSpPr>
        <p:spPr>
          <a:xfrm>
            <a:off x="4952663" y="3658129"/>
            <a:ext cx="6439003" cy="918290"/>
          </a:xfrm>
          <a:prstGeom prst="roundRect">
            <a:avLst>
              <a:gd name="adj" fmla="val 50000"/>
            </a:avLst>
          </a:prstGeom>
          <a:solidFill>
            <a:srgbClr val="F7F7F7"/>
          </a:solidFill>
          <a:ln w="3175">
            <a:noFill/>
            <a:miter lim="400000"/>
          </a:ln>
        </p:spPr>
        <p:txBody>
          <a:bodyPr lIns="19048" tIns="19048" rIns="19048" bIns="19048" anchor="ctr"/>
          <a:lstStyle/>
          <a:p>
            <a:pPr defTabSz="464297"/>
            <a:endParaRPr sz="1125">
              <a:solidFill>
                <a:srgbClr val="FFFFFF"/>
              </a:solidFill>
            </a:endParaRPr>
          </a:p>
        </p:txBody>
      </p:sp>
      <p:sp>
        <p:nvSpPr>
          <p:cNvPr id="46" name="Shape 175"/>
          <p:cNvSpPr/>
          <p:nvPr/>
        </p:nvSpPr>
        <p:spPr>
          <a:xfrm>
            <a:off x="6940416" y="3844377"/>
            <a:ext cx="1" cy="556702"/>
          </a:xfrm>
          <a:prstGeom prst="line">
            <a:avLst/>
          </a:prstGeom>
          <a:ln w="12700">
            <a:solidFill>
              <a:srgbClr val="7B6347"/>
            </a:solidFill>
            <a:custDash>
              <a:ds d="200000" sp="200000"/>
            </a:custDash>
            <a:miter lim="400000"/>
          </a:ln>
        </p:spPr>
        <p:txBody>
          <a:bodyPr lIns="26786" tIns="26786" rIns="26786" bIns="26786" anchor="ctr"/>
          <a:lstStyle/>
          <a:p>
            <a:pPr defTabSz="328580">
              <a:defRPr sz="2200"/>
            </a:pPr>
            <a:endParaRPr sz="1238"/>
          </a:p>
        </p:txBody>
      </p:sp>
      <p:sp>
        <p:nvSpPr>
          <p:cNvPr id="49" name="Shape 178"/>
          <p:cNvSpPr/>
          <p:nvPr/>
        </p:nvSpPr>
        <p:spPr>
          <a:xfrm>
            <a:off x="5054495" y="3745535"/>
            <a:ext cx="743483" cy="743483"/>
          </a:xfrm>
          <a:prstGeom prst="ellipse">
            <a:avLst/>
          </a:prstGeom>
          <a:solidFill>
            <a:srgbClr val="FFFFFF"/>
          </a:solidFill>
          <a:ln w="38100">
            <a:solidFill>
              <a:srgbClr val="B9C800"/>
            </a:solidFill>
            <a:miter lim="400000"/>
          </a:ln>
        </p:spPr>
        <p:txBody>
          <a:bodyPr lIns="26786" tIns="26786" rIns="26786" bIns="26786" anchor="ctr"/>
          <a:lstStyle/>
          <a:p>
            <a:pPr>
              <a:defRPr sz="2200">
                <a:solidFill>
                  <a:srgbClr val="FFFFFF"/>
                </a:solidFill>
              </a:defRPr>
            </a:pPr>
            <a:endParaRPr sz="1238"/>
          </a:p>
        </p:txBody>
      </p:sp>
      <p:sp>
        <p:nvSpPr>
          <p:cNvPr id="59" name="Shape 188"/>
          <p:cNvSpPr/>
          <p:nvPr/>
        </p:nvSpPr>
        <p:spPr>
          <a:xfrm>
            <a:off x="4952663" y="4705777"/>
            <a:ext cx="6439003" cy="918290"/>
          </a:xfrm>
          <a:prstGeom prst="roundRect">
            <a:avLst>
              <a:gd name="adj" fmla="val 50000"/>
            </a:avLst>
          </a:prstGeom>
          <a:solidFill>
            <a:srgbClr val="F7F7F7"/>
          </a:solidFill>
          <a:ln w="3175">
            <a:noFill/>
            <a:miter lim="400000"/>
          </a:ln>
        </p:spPr>
        <p:txBody>
          <a:bodyPr lIns="19048" tIns="19048" rIns="19048" bIns="19048" anchor="ctr"/>
          <a:lstStyle/>
          <a:p>
            <a:pPr defTabSz="464297"/>
            <a:endParaRPr sz="1125">
              <a:solidFill>
                <a:srgbClr val="FFFFFF"/>
              </a:solidFill>
            </a:endParaRPr>
          </a:p>
        </p:txBody>
      </p:sp>
      <p:sp>
        <p:nvSpPr>
          <p:cNvPr id="61" name="Shape 190"/>
          <p:cNvSpPr/>
          <p:nvPr/>
        </p:nvSpPr>
        <p:spPr>
          <a:xfrm>
            <a:off x="6940416" y="4892024"/>
            <a:ext cx="1" cy="556703"/>
          </a:xfrm>
          <a:prstGeom prst="line">
            <a:avLst/>
          </a:prstGeom>
          <a:ln w="12700">
            <a:solidFill>
              <a:srgbClr val="7B6347"/>
            </a:solidFill>
            <a:custDash>
              <a:ds d="200000" sp="200000"/>
            </a:custDash>
            <a:miter lim="400000"/>
          </a:ln>
        </p:spPr>
        <p:txBody>
          <a:bodyPr lIns="26786" tIns="26786" rIns="26786" bIns="26786" anchor="ctr"/>
          <a:lstStyle/>
          <a:p>
            <a:pPr defTabSz="328580">
              <a:defRPr sz="2200"/>
            </a:pPr>
            <a:endParaRPr sz="1238"/>
          </a:p>
        </p:txBody>
      </p:sp>
      <p:sp>
        <p:nvSpPr>
          <p:cNvPr id="62" name="Shape 191"/>
          <p:cNvSpPr/>
          <p:nvPr/>
        </p:nvSpPr>
        <p:spPr>
          <a:xfrm>
            <a:off x="5054495" y="4793182"/>
            <a:ext cx="743483" cy="743483"/>
          </a:xfrm>
          <a:prstGeom prst="ellipse">
            <a:avLst/>
          </a:prstGeom>
          <a:solidFill>
            <a:srgbClr val="FFFFFF"/>
          </a:solidFill>
          <a:ln w="38100">
            <a:solidFill>
              <a:srgbClr val="B9C800"/>
            </a:solidFill>
            <a:miter lim="400000"/>
          </a:ln>
        </p:spPr>
        <p:txBody>
          <a:bodyPr lIns="26786" tIns="26786" rIns="26786" bIns="26786" anchor="ctr"/>
          <a:lstStyle/>
          <a:p>
            <a:pPr>
              <a:defRPr sz="2200">
                <a:solidFill>
                  <a:srgbClr val="FFFFFF"/>
                </a:solidFill>
              </a:defRPr>
            </a:pPr>
            <a:endParaRPr sz="1238"/>
          </a:p>
        </p:txBody>
      </p:sp>
      <p:sp>
        <p:nvSpPr>
          <p:cNvPr id="71" name="Shape 200"/>
          <p:cNvSpPr/>
          <p:nvPr/>
        </p:nvSpPr>
        <p:spPr>
          <a:xfrm>
            <a:off x="9016662" y="4892024"/>
            <a:ext cx="1" cy="556703"/>
          </a:xfrm>
          <a:prstGeom prst="line">
            <a:avLst/>
          </a:prstGeom>
          <a:ln w="12700">
            <a:solidFill>
              <a:srgbClr val="7B6347"/>
            </a:solidFill>
            <a:custDash>
              <a:ds d="200000" sp="200000"/>
            </a:custDash>
            <a:miter lim="400000"/>
          </a:ln>
        </p:spPr>
        <p:txBody>
          <a:bodyPr lIns="26786" tIns="26786" rIns="26786" bIns="26786" anchor="ctr"/>
          <a:lstStyle/>
          <a:p>
            <a:pPr defTabSz="328580">
              <a:defRPr sz="2200"/>
            </a:pPr>
            <a:endParaRPr sz="1238"/>
          </a:p>
        </p:txBody>
      </p:sp>
      <p:sp>
        <p:nvSpPr>
          <p:cNvPr id="74" name="Shape 209"/>
          <p:cNvSpPr/>
          <p:nvPr/>
        </p:nvSpPr>
        <p:spPr>
          <a:xfrm>
            <a:off x="656611" y="1346086"/>
            <a:ext cx="835845" cy="1"/>
          </a:xfrm>
          <a:prstGeom prst="line">
            <a:avLst/>
          </a:prstGeom>
          <a:ln w="12700">
            <a:solidFill>
              <a:srgbClr val="33261B"/>
            </a:solidFill>
            <a:miter lim="400000"/>
          </a:ln>
        </p:spPr>
        <p:txBody>
          <a:bodyPr lIns="26786" tIns="26786" rIns="26786" bIns="26786" anchor="ctr"/>
          <a:lstStyle/>
          <a:p>
            <a:pPr defTabSz="328580">
              <a:defRPr sz="2200"/>
            </a:pPr>
            <a:endParaRPr sz="1238"/>
          </a:p>
        </p:txBody>
      </p:sp>
      <p:sp>
        <p:nvSpPr>
          <p:cNvPr id="76" name="Shape 1131"/>
          <p:cNvSpPr/>
          <p:nvPr/>
        </p:nvSpPr>
        <p:spPr>
          <a:xfrm>
            <a:off x="909928" y="105120"/>
            <a:ext cx="142839" cy="202155"/>
          </a:xfrm>
          <a:prstGeom prst="rect">
            <a:avLst/>
          </a:prstGeom>
          <a:ln w="3175">
            <a:miter lim="400000"/>
          </a:ln>
          <a:extLst>
            <a:ext uri="{C572A759-6A51-4108-AA02-DFA0A04FC94B}">
              <ma14:wrappingTextBoxFlag xmlns:ma14="http://schemas.microsoft.com/office/mac/drawingml/2011/main" xmlns="" val="1"/>
            </a:ext>
          </a:extLst>
        </p:spPr>
        <p:txBody>
          <a:bodyPr wrap="square" lIns="26789" tIns="26789" rIns="26789" bIns="26789">
            <a:spAutoFit/>
          </a:bodyPr>
          <a:lstStyle/>
          <a:p>
            <a:pPr algn="l" defTabSz="257175">
              <a:lnSpc>
                <a:spcPct val="90000"/>
              </a:lnSpc>
              <a:spcBef>
                <a:spcPts val="1406"/>
              </a:spcBef>
              <a:defRPr sz="1900" cap="all" spc="-38">
                <a:solidFill>
                  <a:srgbClr val="39291A"/>
                </a:solidFill>
                <a:latin typeface="Bankia Light"/>
                <a:ea typeface="Bankia Light"/>
                <a:cs typeface="Bankia Light"/>
                <a:sym typeface="Bankia Light"/>
              </a:defRPr>
            </a:pPr>
            <a:r>
              <a:rPr sz="1069" cap="none" dirty="0"/>
              <a:t>|</a:t>
            </a:r>
          </a:p>
        </p:txBody>
      </p:sp>
      <p:sp>
        <p:nvSpPr>
          <p:cNvPr id="77" name="Text Placeholder 23"/>
          <p:cNvSpPr>
            <a:spLocks noGrp="1"/>
          </p:cNvSpPr>
          <p:nvPr>
            <p:ph type="body" sz="quarter" idx="15" hasCustomPrompt="1"/>
          </p:nvPr>
        </p:nvSpPr>
        <p:spPr>
          <a:xfrm>
            <a:off x="207809" y="74073"/>
            <a:ext cx="728576" cy="271463"/>
          </a:xfrm>
        </p:spPr>
        <p:txBody>
          <a:bodyPr anchor="ctr">
            <a:normAutofit/>
          </a:bodyPr>
          <a:lstStyle>
            <a:lvl1pPr marL="0" indent="0" algn="r">
              <a:buNone/>
              <a:defRPr sz="1069" b="1">
                <a:solidFill>
                  <a:srgbClr val="B9C800"/>
                </a:solidFill>
              </a:defRPr>
            </a:lvl1pPr>
          </a:lstStyle>
          <a:p>
            <a:pPr lvl="0"/>
            <a:r>
              <a:rPr lang="es-ES_tradnl" dirty="0"/>
              <a:t>TEXTO</a:t>
            </a:r>
            <a:endParaRPr lang="en-US" dirty="0"/>
          </a:p>
        </p:txBody>
      </p:sp>
      <p:sp>
        <p:nvSpPr>
          <p:cNvPr id="78" name="Text Placeholder 23"/>
          <p:cNvSpPr>
            <a:spLocks noGrp="1"/>
          </p:cNvSpPr>
          <p:nvPr>
            <p:ph type="body" sz="quarter" idx="16" hasCustomPrompt="1"/>
          </p:nvPr>
        </p:nvSpPr>
        <p:spPr>
          <a:xfrm>
            <a:off x="973395" y="76970"/>
            <a:ext cx="8396695" cy="271463"/>
          </a:xfrm>
        </p:spPr>
        <p:txBody>
          <a:bodyPr anchor="ctr">
            <a:normAutofit/>
          </a:bodyPr>
          <a:lstStyle>
            <a:lvl1pPr marL="0" indent="0" algn="l">
              <a:buNone/>
              <a:defRPr sz="1069" b="0" i="0">
                <a:solidFill>
                  <a:schemeClr val="tx1"/>
                </a:solidFill>
                <a:latin typeface="Bankia Light"/>
                <a:cs typeface="Bankia Light"/>
              </a:defRPr>
            </a:lvl1pPr>
          </a:lstStyle>
          <a:p>
            <a:pPr lvl="0"/>
            <a:r>
              <a:rPr lang="es-ES_tradnl" dirty="0"/>
              <a:t>texto </a:t>
            </a:r>
            <a:endParaRPr lang="en-US" dirty="0"/>
          </a:p>
        </p:txBody>
      </p:sp>
      <p:sp>
        <p:nvSpPr>
          <p:cNvPr id="79" name="Shape 1975"/>
          <p:cNvSpPr/>
          <p:nvPr/>
        </p:nvSpPr>
        <p:spPr>
          <a:xfrm>
            <a:off x="-31751" y="-28535"/>
            <a:ext cx="12236451" cy="465039"/>
          </a:xfrm>
          <a:prstGeom prst="rect">
            <a:avLst/>
          </a:prstGeom>
          <a:solidFill>
            <a:srgbClr val="DCDEE0">
              <a:alpha val="8993"/>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86" name="Text Placeholder 17"/>
          <p:cNvSpPr>
            <a:spLocks noGrp="1"/>
          </p:cNvSpPr>
          <p:nvPr>
            <p:ph type="body" sz="quarter" idx="39" hasCustomPrompt="1"/>
          </p:nvPr>
        </p:nvSpPr>
        <p:spPr>
          <a:xfrm>
            <a:off x="630139" y="970494"/>
            <a:ext cx="8953444" cy="289546"/>
          </a:xfrm>
        </p:spPr>
        <p:txBody>
          <a:bodyPr numCol="1" spcCol="360000" anchor="ctr">
            <a:noAutofit/>
          </a:bodyPr>
          <a:lstStyle>
            <a:lvl1pPr marL="0" marR="0" indent="0" algn="l" defTabSz="257175" rtl="0" eaLnBrk="1" fontAlgn="auto" latinLnBrk="0" hangingPunct="1">
              <a:lnSpc>
                <a:spcPct val="80000"/>
              </a:lnSpc>
              <a:spcBef>
                <a:spcPct val="20000"/>
              </a:spcBef>
              <a:spcAft>
                <a:spcPts val="0"/>
              </a:spcAft>
              <a:buClrTx/>
              <a:buSzTx/>
              <a:buFont typeface="Arial"/>
              <a:buNone/>
              <a:tabLst/>
              <a:defRPr sz="1744" b="0" i="0" u="none" baseline="0">
                <a:solidFill>
                  <a:srgbClr val="B9C800"/>
                </a:solidFill>
                <a:latin typeface="Bankia"/>
                <a:cs typeface="Bankia"/>
              </a:defRPr>
            </a:lvl1pPr>
          </a:lstStyle>
          <a:p>
            <a:pPr marL="0" marR="0" lvl="0" indent="0" algn="l" defTabSz="257175" rtl="0" eaLnBrk="1" fontAlgn="auto" latinLnBrk="0" hangingPunct="1">
              <a:lnSpc>
                <a:spcPct val="80000"/>
              </a:lnSpc>
              <a:spcBef>
                <a:spcPct val="20000"/>
              </a:spcBef>
              <a:spcAft>
                <a:spcPts val="0"/>
              </a:spcAft>
              <a:buClrTx/>
              <a:buSzTx/>
              <a:buFont typeface="Arial"/>
              <a:buNone/>
              <a:tabLst/>
              <a:defRPr/>
            </a:pPr>
            <a:r>
              <a:rPr lang="en-US" dirty="0" err="1"/>
              <a:t>Subtítulo</a:t>
            </a:r>
            <a:endParaRPr lang="en-US" dirty="0"/>
          </a:p>
        </p:txBody>
      </p:sp>
      <p:sp>
        <p:nvSpPr>
          <p:cNvPr id="87" name="Text Placeholder 17"/>
          <p:cNvSpPr>
            <a:spLocks noGrp="1"/>
          </p:cNvSpPr>
          <p:nvPr>
            <p:ph type="body" sz="quarter" idx="20" hasCustomPrompt="1"/>
          </p:nvPr>
        </p:nvSpPr>
        <p:spPr>
          <a:xfrm>
            <a:off x="528702" y="1524370"/>
            <a:ext cx="3373983" cy="390229"/>
          </a:xfrm>
        </p:spPr>
        <p:txBody>
          <a:bodyPr anchor="ctr">
            <a:normAutofit/>
          </a:bodyPr>
          <a:lstStyle>
            <a:lvl1pPr marL="0" indent="0" algn="ctr">
              <a:buNone/>
              <a:defRPr sz="1125" b="1" i="0" u="none" baseline="0">
                <a:solidFill>
                  <a:schemeClr val="tx1"/>
                </a:solidFill>
                <a:latin typeface="Bankia"/>
                <a:cs typeface="Bankia"/>
              </a:defRPr>
            </a:lvl1pPr>
          </a:lstStyle>
          <a:p>
            <a:pPr lvl="0"/>
            <a:r>
              <a:rPr lang="en-US" dirty="0" err="1"/>
              <a:t>Título</a:t>
            </a:r>
            <a:endParaRPr lang="en-US" dirty="0"/>
          </a:p>
        </p:txBody>
      </p:sp>
      <p:sp>
        <p:nvSpPr>
          <p:cNvPr id="89" name="Content Placeholder 43"/>
          <p:cNvSpPr>
            <a:spLocks noGrp="1"/>
          </p:cNvSpPr>
          <p:nvPr>
            <p:ph sz="quarter" idx="40" hasCustomPrompt="1"/>
          </p:nvPr>
        </p:nvSpPr>
        <p:spPr>
          <a:xfrm>
            <a:off x="438151" y="2144067"/>
            <a:ext cx="3775173" cy="4087665"/>
          </a:xfrm>
        </p:spPr>
        <p:txBody>
          <a:bodyPr/>
          <a:lstStyle/>
          <a:p>
            <a:pPr lvl="0"/>
            <a:r>
              <a:rPr lang="en-US" dirty="0" err="1"/>
              <a:t>Objeto</a:t>
            </a:r>
            <a:endParaRPr lang="en-US" dirty="0"/>
          </a:p>
        </p:txBody>
      </p:sp>
      <p:sp>
        <p:nvSpPr>
          <p:cNvPr id="94" name="Text Placeholder 46"/>
          <p:cNvSpPr>
            <a:spLocks noGrp="1"/>
          </p:cNvSpPr>
          <p:nvPr>
            <p:ph type="body" sz="quarter" idx="42" hasCustomPrompt="1"/>
          </p:nvPr>
        </p:nvSpPr>
        <p:spPr>
          <a:xfrm>
            <a:off x="5182332" y="1708831"/>
            <a:ext cx="476979" cy="508094"/>
          </a:xfrm>
        </p:spPr>
        <p:txBody>
          <a:bodyPr anchor="ctr">
            <a:normAutofit/>
          </a:bodyPr>
          <a:lstStyle>
            <a:lvl1pPr algn="ctr">
              <a:defRPr sz="788" b="0" i="0">
                <a:latin typeface="Bankia"/>
                <a:cs typeface="Bankia"/>
              </a:defRPr>
            </a:lvl1pPr>
          </a:lstStyle>
          <a:p>
            <a:pPr lvl="0"/>
            <a:r>
              <a:rPr lang="es-ES_tradnl" dirty="0"/>
              <a:t>icono</a:t>
            </a:r>
            <a:endParaRPr lang="en-US" dirty="0"/>
          </a:p>
        </p:txBody>
      </p:sp>
      <p:sp>
        <p:nvSpPr>
          <p:cNvPr id="95" name="Text Placeholder 46"/>
          <p:cNvSpPr>
            <a:spLocks noGrp="1"/>
          </p:cNvSpPr>
          <p:nvPr>
            <p:ph type="body" sz="quarter" idx="46" hasCustomPrompt="1"/>
          </p:nvPr>
        </p:nvSpPr>
        <p:spPr>
          <a:xfrm>
            <a:off x="5935995" y="1626162"/>
            <a:ext cx="1973911" cy="682229"/>
          </a:xfrm>
        </p:spPr>
        <p:txBody>
          <a:bodyPr anchor="ctr">
            <a:normAutofit/>
          </a:bodyPr>
          <a:lstStyle>
            <a:lvl1pPr algn="l">
              <a:defRPr sz="1125" b="0" i="0">
                <a:solidFill>
                  <a:srgbClr val="2B1F14"/>
                </a:solidFill>
                <a:latin typeface="Bankia Medium"/>
                <a:cs typeface="Bankia Medium"/>
              </a:defRPr>
            </a:lvl1pPr>
          </a:lstStyle>
          <a:p>
            <a:pPr lvl="0"/>
            <a:r>
              <a:rPr lang="es-ES_tradnl" dirty="0"/>
              <a:t>Texto</a:t>
            </a:r>
            <a:endParaRPr lang="en-US" dirty="0"/>
          </a:p>
        </p:txBody>
      </p:sp>
      <p:sp>
        <p:nvSpPr>
          <p:cNvPr id="98" name="Text Placeholder 46"/>
          <p:cNvSpPr>
            <a:spLocks noGrp="1"/>
          </p:cNvSpPr>
          <p:nvPr>
            <p:ph type="body" sz="quarter" idx="47" hasCustomPrompt="1"/>
          </p:nvPr>
        </p:nvSpPr>
        <p:spPr>
          <a:xfrm>
            <a:off x="8426996" y="1708831"/>
            <a:ext cx="476979" cy="508094"/>
          </a:xfrm>
        </p:spPr>
        <p:txBody>
          <a:bodyPr anchor="ctr">
            <a:normAutofit/>
          </a:bodyPr>
          <a:lstStyle>
            <a:lvl1pPr algn="ctr">
              <a:defRPr sz="788" b="0" i="0">
                <a:latin typeface="Bankia"/>
                <a:cs typeface="Bankia"/>
              </a:defRPr>
            </a:lvl1pPr>
          </a:lstStyle>
          <a:p>
            <a:pPr lvl="0"/>
            <a:r>
              <a:rPr lang="es-ES_tradnl" dirty="0"/>
              <a:t>icono</a:t>
            </a:r>
            <a:endParaRPr lang="en-US" dirty="0"/>
          </a:p>
        </p:txBody>
      </p:sp>
      <p:sp>
        <p:nvSpPr>
          <p:cNvPr id="99" name="Text Placeholder 46"/>
          <p:cNvSpPr>
            <a:spLocks noGrp="1"/>
          </p:cNvSpPr>
          <p:nvPr>
            <p:ph type="body" sz="quarter" idx="48" hasCustomPrompt="1"/>
          </p:nvPr>
        </p:nvSpPr>
        <p:spPr>
          <a:xfrm>
            <a:off x="9180659" y="1626162"/>
            <a:ext cx="1973911" cy="682229"/>
          </a:xfrm>
        </p:spPr>
        <p:txBody>
          <a:bodyPr anchor="ctr">
            <a:normAutofit/>
          </a:bodyPr>
          <a:lstStyle>
            <a:lvl1pPr algn="l">
              <a:defRPr sz="1125" b="0" i="0">
                <a:solidFill>
                  <a:srgbClr val="2B1F14"/>
                </a:solidFill>
                <a:latin typeface="Bankia Medium"/>
                <a:cs typeface="Bankia Medium"/>
              </a:defRPr>
            </a:lvl1pPr>
          </a:lstStyle>
          <a:p>
            <a:pPr lvl="0"/>
            <a:r>
              <a:rPr lang="es-ES_tradnl" dirty="0"/>
              <a:t>Texto</a:t>
            </a:r>
            <a:endParaRPr lang="en-US" dirty="0"/>
          </a:p>
        </p:txBody>
      </p:sp>
      <p:sp>
        <p:nvSpPr>
          <p:cNvPr id="102" name="Text Placeholder 46"/>
          <p:cNvSpPr>
            <a:spLocks noGrp="1"/>
          </p:cNvSpPr>
          <p:nvPr>
            <p:ph type="body" sz="quarter" idx="49" hasCustomPrompt="1"/>
          </p:nvPr>
        </p:nvSpPr>
        <p:spPr>
          <a:xfrm>
            <a:off x="5182332" y="2810515"/>
            <a:ext cx="476979" cy="508094"/>
          </a:xfrm>
        </p:spPr>
        <p:txBody>
          <a:bodyPr anchor="ctr">
            <a:normAutofit/>
          </a:bodyPr>
          <a:lstStyle>
            <a:lvl1pPr algn="ctr">
              <a:defRPr sz="788" b="0" i="0">
                <a:latin typeface="Bankia"/>
                <a:cs typeface="Bankia"/>
              </a:defRPr>
            </a:lvl1pPr>
          </a:lstStyle>
          <a:p>
            <a:pPr lvl="0"/>
            <a:r>
              <a:rPr lang="es-ES_tradnl" dirty="0"/>
              <a:t>icono</a:t>
            </a:r>
            <a:endParaRPr lang="en-US" dirty="0"/>
          </a:p>
        </p:txBody>
      </p:sp>
      <p:sp>
        <p:nvSpPr>
          <p:cNvPr id="103" name="Text Placeholder 46"/>
          <p:cNvSpPr>
            <a:spLocks noGrp="1"/>
          </p:cNvSpPr>
          <p:nvPr>
            <p:ph type="body" sz="quarter" idx="50" hasCustomPrompt="1"/>
          </p:nvPr>
        </p:nvSpPr>
        <p:spPr>
          <a:xfrm>
            <a:off x="5935996" y="2727848"/>
            <a:ext cx="866321" cy="682229"/>
          </a:xfrm>
        </p:spPr>
        <p:txBody>
          <a:bodyPr anchor="ctr">
            <a:normAutofit/>
          </a:bodyPr>
          <a:lstStyle>
            <a:lvl1pPr algn="l">
              <a:defRPr sz="1125" b="0" i="0">
                <a:solidFill>
                  <a:srgbClr val="B9C800"/>
                </a:solidFill>
                <a:latin typeface="Bankia Medium"/>
                <a:cs typeface="Bankia Medium"/>
              </a:defRPr>
            </a:lvl1pPr>
          </a:lstStyle>
          <a:p>
            <a:pPr lvl="0"/>
            <a:r>
              <a:rPr lang="es-ES_tradnl" dirty="0"/>
              <a:t>TEXTO</a:t>
            </a:r>
            <a:endParaRPr lang="en-US" dirty="0"/>
          </a:p>
        </p:txBody>
      </p:sp>
      <p:sp>
        <p:nvSpPr>
          <p:cNvPr id="105" name="Text Placeholder 46"/>
          <p:cNvSpPr>
            <a:spLocks noGrp="1"/>
          </p:cNvSpPr>
          <p:nvPr>
            <p:ph type="body" sz="quarter" idx="51" hasCustomPrompt="1"/>
          </p:nvPr>
        </p:nvSpPr>
        <p:spPr>
          <a:xfrm>
            <a:off x="7043585" y="2729211"/>
            <a:ext cx="1814991" cy="682229"/>
          </a:xfrm>
        </p:spPr>
        <p:txBody>
          <a:bodyPr anchor="ctr">
            <a:normAutofit/>
          </a:bodyPr>
          <a:lstStyle>
            <a:lvl1pPr algn="l">
              <a:defRPr sz="788" b="0" i="0">
                <a:solidFill>
                  <a:schemeClr val="tx1"/>
                </a:solidFill>
                <a:latin typeface="Bankia"/>
                <a:cs typeface="Bankia"/>
              </a:defRPr>
            </a:lvl1pPr>
          </a:lstStyle>
          <a:p>
            <a:pPr lvl="0"/>
            <a:r>
              <a:rPr lang="es-ES_tradnl" dirty="0"/>
              <a:t>Texto</a:t>
            </a:r>
            <a:endParaRPr lang="en-US" dirty="0"/>
          </a:p>
        </p:txBody>
      </p:sp>
      <p:sp>
        <p:nvSpPr>
          <p:cNvPr id="107" name="Text Placeholder 46"/>
          <p:cNvSpPr>
            <a:spLocks noGrp="1"/>
          </p:cNvSpPr>
          <p:nvPr>
            <p:ph type="body" sz="quarter" idx="52" hasCustomPrompt="1"/>
          </p:nvPr>
        </p:nvSpPr>
        <p:spPr>
          <a:xfrm>
            <a:off x="9224470" y="2727848"/>
            <a:ext cx="1814991" cy="682229"/>
          </a:xfrm>
        </p:spPr>
        <p:txBody>
          <a:bodyPr anchor="ctr">
            <a:normAutofit/>
          </a:bodyPr>
          <a:lstStyle>
            <a:lvl1pPr algn="l">
              <a:defRPr sz="788" b="0" i="0">
                <a:solidFill>
                  <a:schemeClr val="tx1"/>
                </a:solidFill>
                <a:latin typeface="Bankia"/>
                <a:cs typeface="Bankia"/>
              </a:defRPr>
            </a:lvl1pPr>
          </a:lstStyle>
          <a:p>
            <a:pPr lvl="0"/>
            <a:r>
              <a:rPr lang="es-ES_tradnl" dirty="0"/>
              <a:t>Texto</a:t>
            </a:r>
            <a:endParaRPr lang="en-US" dirty="0"/>
          </a:p>
        </p:txBody>
      </p:sp>
      <p:sp>
        <p:nvSpPr>
          <p:cNvPr id="112" name="Text Placeholder 46"/>
          <p:cNvSpPr>
            <a:spLocks noGrp="1"/>
          </p:cNvSpPr>
          <p:nvPr>
            <p:ph type="body" sz="quarter" idx="53" hasCustomPrompt="1"/>
          </p:nvPr>
        </p:nvSpPr>
        <p:spPr>
          <a:xfrm>
            <a:off x="5182332" y="3860792"/>
            <a:ext cx="476979" cy="508094"/>
          </a:xfrm>
        </p:spPr>
        <p:txBody>
          <a:bodyPr anchor="ctr">
            <a:normAutofit/>
          </a:bodyPr>
          <a:lstStyle>
            <a:lvl1pPr algn="ctr">
              <a:defRPr sz="788" b="0" i="0">
                <a:latin typeface="Bankia"/>
                <a:cs typeface="Bankia"/>
              </a:defRPr>
            </a:lvl1pPr>
          </a:lstStyle>
          <a:p>
            <a:pPr lvl="0"/>
            <a:r>
              <a:rPr lang="es-ES_tradnl" dirty="0"/>
              <a:t>icono</a:t>
            </a:r>
            <a:endParaRPr lang="en-US" dirty="0"/>
          </a:p>
        </p:txBody>
      </p:sp>
      <p:sp>
        <p:nvSpPr>
          <p:cNvPr id="113" name="Text Placeholder 46"/>
          <p:cNvSpPr>
            <a:spLocks noGrp="1"/>
          </p:cNvSpPr>
          <p:nvPr>
            <p:ph type="body" sz="quarter" idx="54" hasCustomPrompt="1"/>
          </p:nvPr>
        </p:nvSpPr>
        <p:spPr>
          <a:xfrm>
            <a:off x="5935996" y="3778124"/>
            <a:ext cx="866321" cy="682229"/>
          </a:xfrm>
        </p:spPr>
        <p:txBody>
          <a:bodyPr anchor="ctr">
            <a:normAutofit/>
          </a:bodyPr>
          <a:lstStyle>
            <a:lvl1pPr algn="l">
              <a:defRPr sz="1125" b="0" i="0">
                <a:solidFill>
                  <a:srgbClr val="B9C800"/>
                </a:solidFill>
                <a:latin typeface="Bankia Medium"/>
                <a:cs typeface="Bankia Medium"/>
              </a:defRPr>
            </a:lvl1pPr>
          </a:lstStyle>
          <a:p>
            <a:pPr lvl="0"/>
            <a:r>
              <a:rPr lang="es-ES_tradnl" dirty="0"/>
              <a:t>TEXTO</a:t>
            </a:r>
            <a:endParaRPr lang="en-US" dirty="0"/>
          </a:p>
        </p:txBody>
      </p:sp>
      <p:sp>
        <p:nvSpPr>
          <p:cNvPr id="114" name="Text Placeholder 46"/>
          <p:cNvSpPr>
            <a:spLocks noGrp="1"/>
          </p:cNvSpPr>
          <p:nvPr>
            <p:ph type="body" sz="quarter" idx="55" hasCustomPrompt="1"/>
          </p:nvPr>
        </p:nvSpPr>
        <p:spPr>
          <a:xfrm>
            <a:off x="7043585" y="3779488"/>
            <a:ext cx="1814991" cy="682229"/>
          </a:xfrm>
        </p:spPr>
        <p:txBody>
          <a:bodyPr anchor="ctr">
            <a:normAutofit/>
          </a:bodyPr>
          <a:lstStyle>
            <a:lvl1pPr algn="l">
              <a:defRPr sz="788" b="0" i="0">
                <a:solidFill>
                  <a:schemeClr val="tx1"/>
                </a:solidFill>
                <a:latin typeface="Bankia"/>
                <a:cs typeface="Bankia"/>
              </a:defRPr>
            </a:lvl1pPr>
          </a:lstStyle>
          <a:p>
            <a:pPr lvl="0"/>
            <a:r>
              <a:rPr lang="es-ES_tradnl" dirty="0"/>
              <a:t>Texto</a:t>
            </a:r>
            <a:endParaRPr lang="en-US" dirty="0"/>
          </a:p>
        </p:txBody>
      </p:sp>
      <p:sp>
        <p:nvSpPr>
          <p:cNvPr id="115" name="Text Placeholder 46"/>
          <p:cNvSpPr>
            <a:spLocks noGrp="1"/>
          </p:cNvSpPr>
          <p:nvPr>
            <p:ph type="body" sz="quarter" idx="56" hasCustomPrompt="1"/>
          </p:nvPr>
        </p:nvSpPr>
        <p:spPr>
          <a:xfrm>
            <a:off x="9224470" y="3778124"/>
            <a:ext cx="1814991" cy="682229"/>
          </a:xfrm>
        </p:spPr>
        <p:txBody>
          <a:bodyPr anchor="ctr">
            <a:normAutofit/>
          </a:bodyPr>
          <a:lstStyle>
            <a:lvl1pPr algn="l">
              <a:defRPr sz="788" b="0" i="0">
                <a:solidFill>
                  <a:schemeClr val="tx1"/>
                </a:solidFill>
                <a:latin typeface="Bankia"/>
                <a:cs typeface="Bankia"/>
              </a:defRPr>
            </a:lvl1pPr>
          </a:lstStyle>
          <a:p>
            <a:pPr lvl="0"/>
            <a:r>
              <a:rPr lang="es-ES_tradnl" dirty="0"/>
              <a:t>Texto</a:t>
            </a:r>
            <a:endParaRPr lang="en-US" dirty="0"/>
          </a:p>
        </p:txBody>
      </p:sp>
      <p:sp>
        <p:nvSpPr>
          <p:cNvPr id="116" name="Shape 172"/>
          <p:cNvSpPr/>
          <p:nvPr/>
        </p:nvSpPr>
        <p:spPr>
          <a:xfrm>
            <a:off x="9016664" y="3844377"/>
            <a:ext cx="1" cy="556702"/>
          </a:xfrm>
          <a:prstGeom prst="line">
            <a:avLst/>
          </a:prstGeom>
          <a:ln w="12700">
            <a:solidFill>
              <a:srgbClr val="7B6347"/>
            </a:solidFill>
            <a:custDash>
              <a:ds d="200000" sp="200000"/>
            </a:custDash>
            <a:miter lim="400000"/>
          </a:ln>
        </p:spPr>
        <p:txBody>
          <a:bodyPr lIns="26786" tIns="26786" rIns="26786" bIns="26786" anchor="ctr"/>
          <a:lstStyle/>
          <a:p>
            <a:pPr defTabSz="328580">
              <a:defRPr sz="2200"/>
            </a:pPr>
            <a:endParaRPr sz="1238"/>
          </a:p>
        </p:txBody>
      </p:sp>
      <p:sp>
        <p:nvSpPr>
          <p:cNvPr id="121" name="Text Placeholder 46"/>
          <p:cNvSpPr>
            <a:spLocks noGrp="1"/>
          </p:cNvSpPr>
          <p:nvPr>
            <p:ph type="body" sz="quarter" idx="57" hasCustomPrompt="1"/>
          </p:nvPr>
        </p:nvSpPr>
        <p:spPr>
          <a:xfrm>
            <a:off x="5182332" y="4906057"/>
            <a:ext cx="476979" cy="508094"/>
          </a:xfrm>
        </p:spPr>
        <p:txBody>
          <a:bodyPr anchor="ctr">
            <a:normAutofit/>
          </a:bodyPr>
          <a:lstStyle>
            <a:lvl1pPr algn="ctr">
              <a:defRPr sz="788" b="0" i="0">
                <a:latin typeface="Bankia"/>
                <a:cs typeface="Bankia"/>
              </a:defRPr>
            </a:lvl1pPr>
          </a:lstStyle>
          <a:p>
            <a:pPr lvl="0"/>
            <a:r>
              <a:rPr lang="es-ES_tradnl" dirty="0"/>
              <a:t>icono</a:t>
            </a:r>
            <a:endParaRPr lang="en-US" dirty="0"/>
          </a:p>
        </p:txBody>
      </p:sp>
      <p:sp>
        <p:nvSpPr>
          <p:cNvPr id="122" name="Text Placeholder 46"/>
          <p:cNvSpPr>
            <a:spLocks noGrp="1"/>
          </p:cNvSpPr>
          <p:nvPr>
            <p:ph type="body" sz="quarter" idx="58" hasCustomPrompt="1"/>
          </p:nvPr>
        </p:nvSpPr>
        <p:spPr>
          <a:xfrm>
            <a:off x="5935996" y="4823389"/>
            <a:ext cx="866321" cy="682229"/>
          </a:xfrm>
        </p:spPr>
        <p:txBody>
          <a:bodyPr anchor="ctr">
            <a:normAutofit/>
          </a:bodyPr>
          <a:lstStyle>
            <a:lvl1pPr algn="l">
              <a:defRPr sz="1125" b="0" i="0">
                <a:solidFill>
                  <a:srgbClr val="B9C800"/>
                </a:solidFill>
                <a:latin typeface="Bankia Medium"/>
                <a:cs typeface="Bankia Medium"/>
              </a:defRPr>
            </a:lvl1pPr>
          </a:lstStyle>
          <a:p>
            <a:pPr lvl="0"/>
            <a:r>
              <a:rPr lang="es-ES_tradnl" dirty="0"/>
              <a:t>TEXTO</a:t>
            </a:r>
            <a:endParaRPr lang="en-US" dirty="0"/>
          </a:p>
        </p:txBody>
      </p:sp>
      <p:sp>
        <p:nvSpPr>
          <p:cNvPr id="123" name="Text Placeholder 46"/>
          <p:cNvSpPr>
            <a:spLocks noGrp="1"/>
          </p:cNvSpPr>
          <p:nvPr>
            <p:ph type="body" sz="quarter" idx="59" hasCustomPrompt="1"/>
          </p:nvPr>
        </p:nvSpPr>
        <p:spPr>
          <a:xfrm>
            <a:off x="7043585" y="4824752"/>
            <a:ext cx="1814991" cy="682229"/>
          </a:xfrm>
        </p:spPr>
        <p:txBody>
          <a:bodyPr anchor="ctr">
            <a:normAutofit/>
          </a:bodyPr>
          <a:lstStyle>
            <a:lvl1pPr algn="l">
              <a:defRPr sz="788" b="0" i="0">
                <a:solidFill>
                  <a:schemeClr val="tx1"/>
                </a:solidFill>
                <a:latin typeface="Bankia"/>
                <a:cs typeface="Bankia"/>
              </a:defRPr>
            </a:lvl1pPr>
          </a:lstStyle>
          <a:p>
            <a:pPr lvl="0"/>
            <a:r>
              <a:rPr lang="es-ES_tradnl" dirty="0"/>
              <a:t>Texto</a:t>
            </a:r>
            <a:endParaRPr lang="en-US" dirty="0"/>
          </a:p>
        </p:txBody>
      </p:sp>
      <p:sp>
        <p:nvSpPr>
          <p:cNvPr id="124" name="Text Placeholder 46"/>
          <p:cNvSpPr>
            <a:spLocks noGrp="1"/>
          </p:cNvSpPr>
          <p:nvPr>
            <p:ph type="body" sz="quarter" idx="60" hasCustomPrompt="1"/>
          </p:nvPr>
        </p:nvSpPr>
        <p:spPr>
          <a:xfrm>
            <a:off x="9224470" y="4823389"/>
            <a:ext cx="1814991" cy="682229"/>
          </a:xfrm>
        </p:spPr>
        <p:txBody>
          <a:bodyPr anchor="ctr">
            <a:normAutofit/>
          </a:bodyPr>
          <a:lstStyle>
            <a:lvl1pPr algn="l">
              <a:defRPr sz="788" b="0" i="0">
                <a:solidFill>
                  <a:schemeClr val="tx1"/>
                </a:solidFill>
                <a:latin typeface="Bankia"/>
                <a:cs typeface="Bankia"/>
              </a:defRPr>
            </a:lvl1pPr>
          </a:lstStyle>
          <a:p>
            <a:pPr lvl="0"/>
            <a:r>
              <a:rPr lang="es-ES_tradnl" dirty="0"/>
              <a:t>Texto</a:t>
            </a:r>
            <a:endParaRPr lang="en-US" dirty="0"/>
          </a:p>
        </p:txBody>
      </p:sp>
      <p:sp>
        <p:nvSpPr>
          <p:cNvPr id="47" name="Text Placeholder 17"/>
          <p:cNvSpPr>
            <a:spLocks noGrp="1"/>
          </p:cNvSpPr>
          <p:nvPr>
            <p:ph type="body" sz="quarter" idx="37" hasCustomPrompt="1"/>
          </p:nvPr>
        </p:nvSpPr>
        <p:spPr>
          <a:xfrm>
            <a:off x="630139" y="494722"/>
            <a:ext cx="8953444" cy="471901"/>
          </a:xfrm>
        </p:spPr>
        <p:txBody>
          <a:bodyPr numCol="1" spcCol="360000" anchor="ctr">
            <a:normAutofit/>
          </a:bodyPr>
          <a:lstStyle>
            <a:lvl1pPr marL="0" marR="0" indent="0" algn="l" defTabSz="257175" rtl="0" eaLnBrk="1" fontAlgn="auto" latinLnBrk="0" hangingPunct="1">
              <a:lnSpc>
                <a:spcPct val="80000"/>
              </a:lnSpc>
              <a:spcBef>
                <a:spcPct val="20000"/>
              </a:spcBef>
              <a:spcAft>
                <a:spcPts val="0"/>
              </a:spcAft>
              <a:buClrTx/>
              <a:buSzTx/>
              <a:buFont typeface="Arial"/>
              <a:buNone/>
              <a:tabLst/>
              <a:defRPr sz="1631" b="0" i="0" u="none" baseline="0">
                <a:solidFill>
                  <a:schemeClr val="tx1"/>
                </a:solidFill>
                <a:latin typeface="Bankia"/>
                <a:cs typeface="Bankia"/>
              </a:defRPr>
            </a:lvl1pPr>
          </a:lstStyle>
          <a:p>
            <a:pPr marL="0" marR="0" lvl="0" indent="0" algn="l" defTabSz="257175" rtl="0" eaLnBrk="1" fontAlgn="auto" latinLnBrk="0" hangingPunct="1">
              <a:lnSpc>
                <a:spcPct val="80000"/>
              </a:lnSpc>
              <a:spcBef>
                <a:spcPct val="20000"/>
              </a:spcBef>
              <a:spcAft>
                <a:spcPts val="0"/>
              </a:spcAft>
              <a:buClrTx/>
              <a:buSzTx/>
              <a:buFont typeface="Arial"/>
              <a:buNone/>
              <a:tabLst/>
              <a:defRPr/>
            </a:pPr>
            <a:r>
              <a:rPr lang="en-US" dirty="0" err="1"/>
              <a:t>Título</a:t>
            </a:r>
            <a:r>
              <a:rPr lang="en-US" dirty="0"/>
              <a:t> </a:t>
            </a:r>
            <a:r>
              <a:rPr lang="en-US" dirty="0" err="1"/>
              <a:t>diapositiva</a:t>
            </a:r>
            <a:endParaRPr lang="en-US" dirty="0"/>
          </a:p>
        </p:txBody>
      </p:sp>
      <p:sp>
        <p:nvSpPr>
          <p:cNvPr id="48" name="Marcador de número de diapositiva 1"/>
          <p:cNvSpPr>
            <a:spLocks noGrp="1"/>
          </p:cNvSpPr>
          <p:nvPr>
            <p:ph type="sldNum" sz="quarter" idx="4"/>
          </p:nvPr>
        </p:nvSpPr>
        <p:spPr>
          <a:xfrm>
            <a:off x="300692" y="6421717"/>
            <a:ext cx="895657" cy="293780"/>
          </a:xfrm>
          <a:prstGeom prst="rect">
            <a:avLst/>
          </a:prstGeom>
        </p:spPr>
        <p:txBody>
          <a:bodyPr vert="horz" lIns="91440" tIns="45720" rIns="91440" bIns="45720" rtlCol="0" anchor="ctr"/>
          <a:lstStyle>
            <a:lvl1pPr algn="l">
              <a:defRPr sz="788">
                <a:solidFill>
                  <a:schemeClr val="tx1">
                    <a:tint val="75000"/>
                  </a:schemeClr>
                </a:solidFill>
                <a:latin typeface="Bankia" charset="0"/>
                <a:ea typeface="Bankia" charset="0"/>
                <a:cs typeface="Bankia" charset="0"/>
              </a:defRPr>
            </a:lvl1pPr>
          </a:lstStyle>
          <a:p>
            <a:fld id="{8255E72A-942D-124D-9A97-ACC2EF1A0F41}" type="slidenum">
              <a:rPr lang="es-ES_tradnl" smtClean="0"/>
              <a:pPr/>
              <a:t>‹Nº›</a:t>
            </a:fld>
            <a:endParaRPr lang="es-ES_tradnl"/>
          </a:p>
        </p:txBody>
      </p:sp>
    </p:spTree>
    <p:extLst>
      <p:ext uri="{BB962C8B-B14F-4D97-AF65-F5344CB8AC3E}">
        <p14:creationId xmlns:p14="http://schemas.microsoft.com/office/powerpoint/2010/main" val="23880619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objeto ">
    <p:spTree>
      <p:nvGrpSpPr>
        <p:cNvPr id="1" name=""/>
        <p:cNvGrpSpPr/>
        <p:nvPr/>
      </p:nvGrpSpPr>
      <p:grpSpPr>
        <a:xfrm>
          <a:off x="0" y="0"/>
          <a:ext cx="0" cy="0"/>
          <a:chOff x="0" y="0"/>
          <a:chExt cx="0" cy="0"/>
        </a:xfrm>
      </p:grpSpPr>
      <p:sp>
        <p:nvSpPr>
          <p:cNvPr id="8" name="Text Placeholder 17"/>
          <p:cNvSpPr>
            <a:spLocks noGrp="1"/>
          </p:cNvSpPr>
          <p:nvPr>
            <p:ph type="body" sz="quarter" idx="11" hasCustomPrompt="1"/>
          </p:nvPr>
        </p:nvSpPr>
        <p:spPr>
          <a:xfrm>
            <a:off x="690503" y="791361"/>
            <a:ext cx="10243007" cy="659202"/>
          </a:xfrm>
        </p:spPr>
        <p:txBody>
          <a:bodyPr anchor="ctr">
            <a:normAutofit/>
          </a:bodyPr>
          <a:lstStyle>
            <a:lvl1pPr marL="0" indent="0">
              <a:buNone/>
              <a:defRPr sz="3038" b="0" i="0" u="none" baseline="0">
                <a:solidFill>
                  <a:schemeClr val="tx1"/>
                </a:solidFill>
                <a:latin typeface="Bankia Light"/>
                <a:cs typeface="Bankia Light"/>
              </a:defRPr>
            </a:lvl1pPr>
          </a:lstStyle>
          <a:p>
            <a:pPr lvl="0"/>
            <a:r>
              <a:rPr lang="en-US" dirty="0" err="1"/>
              <a:t>Título</a:t>
            </a:r>
            <a:r>
              <a:rPr lang="en-US" dirty="0"/>
              <a:t> de la </a:t>
            </a:r>
            <a:r>
              <a:rPr lang="en-US" dirty="0" err="1"/>
              <a:t>diapositiva</a:t>
            </a:r>
            <a:endParaRPr lang="en-US" dirty="0"/>
          </a:p>
        </p:txBody>
      </p:sp>
      <p:sp>
        <p:nvSpPr>
          <p:cNvPr id="9" name="Content Placeholder 4"/>
          <p:cNvSpPr>
            <a:spLocks noGrp="1"/>
          </p:cNvSpPr>
          <p:nvPr>
            <p:ph sz="quarter" idx="18" hasCustomPrompt="1"/>
          </p:nvPr>
        </p:nvSpPr>
        <p:spPr>
          <a:xfrm>
            <a:off x="1293019" y="1479947"/>
            <a:ext cx="9640491" cy="4643438"/>
          </a:xfrm>
        </p:spPr>
        <p:txBody>
          <a:bodyPr/>
          <a:lstStyle/>
          <a:p>
            <a:pPr lvl="0"/>
            <a:r>
              <a:rPr lang="en-US" dirty="0" err="1"/>
              <a:t>Objeto</a:t>
            </a:r>
            <a:endParaRPr lang="en-US" dirty="0"/>
          </a:p>
        </p:txBody>
      </p:sp>
      <p:sp>
        <p:nvSpPr>
          <p:cNvPr id="13" name="Shape 1131"/>
          <p:cNvSpPr/>
          <p:nvPr/>
        </p:nvSpPr>
        <p:spPr>
          <a:xfrm>
            <a:off x="909928" y="105121"/>
            <a:ext cx="142839" cy="271463"/>
          </a:xfrm>
          <a:prstGeom prst="rect">
            <a:avLst/>
          </a:prstGeom>
          <a:ln w="3175">
            <a:miter lim="400000"/>
          </a:ln>
          <a:extLst>
            <a:ext uri="{C572A759-6A51-4108-AA02-DFA0A04FC94B}">
              <ma14:wrappingTextBoxFlag xmlns:ma14="http://schemas.microsoft.com/office/mac/drawingml/2011/main" xmlns="" val="1"/>
            </a:ext>
          </a:extLst>
        </p:spPr>
        <p:txBody>
          <a:bodyPr wrap="square" lIns="26789" tIns="26789" rIns="26789" bIns="26789">
            <a:normAutofit/>
          </a:bodyPr>
          <a:lstStyle/>
          <a:p>
            <a:pPr algn="l" defTabSz="257175">
              <a:lnSpc>
                <a:spcPct val="90000"/>
              </a:lnSpc>
              <a:spcBef>
                <a:spcPts val="1406"/>
              </a:spcBef>
              <a:defRPr sz="1900" cap="all" spc="-38">
                <a:solidFill>
                  <a:srgbClr val="39291A"/>
                </a:solidFill>
                <a:latin typeface="Bankia Light"/>
                <a:ea typeface="Bankia Light"/>
                <a:cs typeface="Bankia Light"/>
                <a:sym typeface="Bankia Light"/>
              </a:defRPr>
            </a:pPr>
            <a:r>
              <a:rPr sz="1069" cap="none" dirty="0"/>
              <a:t>|</a:t>
            </a:r>
          </a:p>
        </p:txBody>
      </p:sp>
      <p:sp>
        <p:nvSpPr>
          <p:cNvPr id="14" name="Text Placeholder 23"/>
          <p:cNvSpPr>
            <a:spLocks noGrp="1"/>
          </p:cNvSpPr>
          <p:nvPr>
            <p:ph type="body" sz="quarter" idx="15" hasCustomPrompt="1"/>
          </p:nvPr>
        </p:nvSpPr>
        <p:spPr>
          <a:xfrm>
            <a:off x="207809" y="74073"/>
            <a:ext cx="728576" cy="271463"/>
          </a:xfrm>
        </p:spPr>
        <p:txBody>
          <a:bodyPr anchor="ctr">
            <a:normAutofit/>
          </a:bodyPr>
          <a:lstStyle>
            <a:lvl1pPr marL="0" indent="0" algn="r">
              <a:buNone/>
              <a:defRPr sz="1069" b="1">
                <a:solidFill>
                  <a:srgbClr val="B9C800"/>
                </a:solidFill>
              </a:defRPr>
            </a:lvl1pPr>
          </a:lstStyle>
          <a:p>
            <a:pPr lvl="0"/>
            <a:r>
              <a:rPr lang="es-ES_tradnl" dirty="0"/>
              <a:t>TEXTO</a:t>
            </a:r>
            <a:endParaRPr lang="en-US" dirty="0"/>
          </a:p>
        </p:txBody>
      </p:sp>
      <p:sp>
        <p:nvSpPr>
          <p:cNvPr id="15" name="Text Placeholder 23"/>
          <p:cNvSpPr>
            <a:spLocks noGrp="1"/>
          </p:cNvSpPr>
          <p:nvPr>
            <p:ph type="body" sz="quarter" idx="16" hasCustomPrompt="1"/>
          </p:nvPr>
        </p:nvSpPr>
        <p:spPr>
          <a:xfrm>
            <a:off x="973395" y="76970"/>
            <a:ext cx="8396695" cy="271463"/>
          </a:xfrm>
        </p:spPr>
        <p:txBody>
          <a:bodyPr anchor="ctr">
            <a:normAutofit/>
          </a:bodyPr>
          <a:lstStyle>
            <a:lvl1pPr marL="0" indent="0" algn="l">
              <a:buNone/>
              <a:defRPr sz="1069" b="0" i="0">
                <a:solidFill>
                  <a:schemeClr val="tx1"/>
                </a:solidFill>
                <a:latin typeface="Bankia Light"/>
                <a:cs typeface="Bankia Light"/>
              </a:defRPr>
            </a:lvl1pPr>
          </a:lstStyle>
          <a:p>
            <a:pPr lvl="0"/>
            <a:r>
              <a:rPr lang="es-ES_tradnl" dirty="0"/>
              <a:t>texto </a:t>
            </a:r>
            <a:endParaRPr lang="en-US" dirty="0"/>
          </a:p>
        </p:txBody>
      </p:sp>
      <p:sp>
        <p:nvSpPr>
          <p:cNvPr id="16" name="Shape 1975"/>
          <p:cNvSpPr/>
          <p:nvPr/>
        </p:nvSpPr>
        <p:spPr>
          <a:xfrm>
            <a:off x="-31751" y="-28535"/>
            <a:ext cx="12236451" cy="465039"/>
          </a:xfrm>
          <a:prstGeom prst="rect">
            <a:avLst/>
          </a:prstGeom>
          <a:solidFill>
            <a:srgbClr val="DCDEE0">
              <a:alpha val="8993"/>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10" name="Marcador de número de diapositiva 1"/>
          <p:cNvSpPr>
            <a:spLocks noGrp="1"/>
          </p:cNvSpPr>
          <p:nvPr>
            <p:ph type="sldNum" sz="quarter" idx="4"/>
          </p:nvPr>
        </p:nvSpPr>
        <p:spPr>
          <a:xfrm>
            <a:off x="300692" y="6421717"/>
            <a:ext cx="895657" cy="293780"/>
          </a:xfrm>
          <a:prstGeom prst="rect">
            <a:avLst/>
          </a:prstGeom>
        </p:spPr>
        <p:txBody>
          <a:bodyPr vert="horz" lIns="91440" tIns="45720" rIns="91440" bIns="45720" rtlCol="0" anchor="ctr"/>
          <a:lstStyle>
            <a:lvl1pPr algn="l">
              <a:defRPr sz="788">
                <a:solidFill>
                  <a:schemeClr val="tx1">
                    <a:tint val="75000"/>
                  </a:schemeClr>
                </a:solidFill>
                <a:latin typeface="Bankia" charset="0"/>
                <a:ea typeface="Bankia" charset="0"/>
                <a:cs typeface="Bankia" charset="0"/>
              </a:defRPr>
            </a:lvl1pPr>
          </a:lstStyle>
          <a:p>
            <a:fld id="{8255E72A-942D-124D-9A97-ACC2EF1A0F41}" type="slidenum">
              <a:rPr lang="es-ES_tradnl" smtClean="0"/>
              <a:pPr/>
              <a:t>‹Nº›</a:t>
            </a:fld>
            <a:endParaRPr lang="es-ES_tradnl"/>
          </a:p>
        </p:txBody>
      </p:sp>
    </p:spTree>
    <p:extLst>
      <p:ext uri="{BB962C8B-B14F-4D97-AF65-F5344CB8AC3E}">
        <p14:creationId xmlns:p14="http://schemas.microsoft.com/office/powerpoint/2010/main" val="6242726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2 objetos">
    <p:spTree>
      <p:nvGrpSpPr>
        <p:cNvPr id="1" name=""/>
        <p:cNvGrpSpPr/>
        <p:nvPr/>
      </p:nvGrpSpPr>
      <p:grpSpPr>
        <a:xfrm>
          <a:off x="0" y="0"/>
          <a:ext cx="0" cy="0"/>
          <a:chOff x="0" y="0"/>
          <a:chExt cx="0" cy="0"/>
        </a:xfrm>
      </p:grpSpPr>
      <p:sp>
        <p:nvSpPr>
          <p:cNvPr id="4" name="Shape 1131"/>
          <p:cNvSpPr/>
          <p:nvPr/>
        </p:nvSpPr>
        <p:spPr>
          <a:xfrm>
            <a:off x="909928" y="105120"/>
            <a:ext cx="142839" cy="202155"/>
          </a:xfrm>
          <a:prstGeom prst="rect">
            <a:avLst/>
          </a:prstGeom>
          <a:ln w="3175">
            <a:miter lim="400000"/>
          </a:ln>
          <a:extLst>
            <a:ext uri="{C572A759-6A51-4108-AA02-DFA0A04FC94B}">
              <ma14:wrappingTextBoxFlag xmlns:ma14="http://schemas.microsoft.com/office/mac/drawingml/2011/main" xmlns="" val="1"/>
            </a:ext>
          </a:extLst>
        </p:spPr>
        <p:txBody>
          <a:bodyPr wrap="square" lIns="26789" tIns="26789" rIns="26789" bIns="26789">
            <a:spAutoFit/>
          </a:bodyPr>
          <a:lstStyle/>
          <a:p>
            <a:pPr algn="l" defTabSz="257175">
              <a:lnSpc>
                <a:spcPct val="90000"/>
              </a:lnSpc>
              <a:spcBef>
                <a:spcPts val="1406"/>
              </a:spcBef>
              <a:defRPr sz="1900" cap="all" spc="-38">
                <a:solidFill>
                  <a:srgbClr val="39291A"/>
                </a:solidFill>
                <a:latin typeface="Bankia Light"/>
                <a:ea typeface="Bankia Light"/>
                <a:cs typeface="Bankia Light"/>
                <a:sym typeface="Bankia Light"/>
              </a:defRPr>
            </a:pPr>
            <a:r>
              <a:rPr sz="1069" cap="none" dirty="0"/>
              <a:t>|</a:t>
            </a:r>
          </a:p>
        </p:txBody>
      </p:sp>
      <p:sp>
        <p:nvSpPr>
          <p:cNvPr id="5" name="Text Placeholder 23"/>
          <p:cNvSpPr>
            <a:spLocks noGrp="1"/>
          </p:cNvSpPr>
          <p:nvPr>
            <p:ph type="body" sz="quarter" idx="15" hasCustomPrompt="1"/>
          </p:nvPr>
        </p:nvSpPr>
        <p:spPr>
          <a:xfrm>
            <a:off x="207809" y="74073"/>
            <a:ext cx="728576" cy="271463"/>
          </a:xfrm>
        </p:spPr>
        <p:txBody>
          <a:bodyPr anchor="ctr">
            <a:normAutofit/>
          </a:bodyPr>
          <a:lstStyle>
            <a:lvl1pPr marL="0" indent="0" algn="r">
              <a:buNone/>
              <a:defRPr sz="1069" b="1">
                <a:solidFill>
                  <a:srgbClr val="B9C800"/>
                </a:solidFill>
              </a:defRPr>
            </a:lvl1pPr>
          </a:lstStyle>
          <a:p>
            <a:pPr lvl="0"/>
            <a:r>
              <a:rPr lang="es-ES_tradnl" dirty="0"/>
              <a:t>TEXTO</a:t>
            </a:r>
            <a:endParaRPr lang="en-US" dirty="0"/>
          </a:p>
        </p:txBody>
      </p:sp>
      <p:sp>
        <p:nvSpPr>
          <p:cNvPr id="6" name="Text Placeholder 23"/>
          <p:cNvSpPr>
            <a:spLocks noGrp="1"/>
          </p:cNvSpPr>
          <p:nvPr>
            <p:ph type="body" sz="quarter" idx="16" hasCustomPrompt="1"/>
          </p:nvPr>
        </p:nvSpPr>
        <p:spPr>
          <a:xfrm>
            <a:off x="973395" y="76970"/>
            <a:ext cx="8396695" cy="271463"/>
          </a:xfrm>
        </p:spPr>
        <p:txBody>
          <a:bodyPr anchor="ctr">
            <a:normAutofit/>
          </a:bodyPr>
          <a:lstStyle>
            <a:lvl1pPr marL="0" indent="0" algn="l">
              <a:buNone/>
              <a:defRPr sz="1069" b="0" i="0">
                <a:solidFill>
                  <a:schemeClr val="tx1"/>
                </a:solidFill>
                <a:latin typeface="Bankia Light"/>
                <a:cs typeface="Bankia Light"/>
              </a:defRPr>
            </a:lvl1pPr>
          </a:lstStyle>
          <a:p>
            <a:pPr lvl="0"/>
            <a:r>
              <a:rPr lang="es-ES_tradnl" dirty="0"/>
              <a:t>texto </a:t>
            </a:r>
            <a:endParaRPr lang="en-US" dirty="0"/>
          </a:p>
        </p:txBody>
      </p:sp>
      <p:sp>
        <p:nvSpPr>
          <p:cNvPr id="7" name="Shape 1975"/>
          <p:cNvSpPr/>
          <p:nvPr/>
        </p:nvSpPr>
        <p:spPr>
          <a:xfrm>
            <a:off x="-31751" y="-28535"/>
            <a:ext cx="12236451" cy="465039"/>
          </a:xfrm>
          <a:prstGeom prst="rect">
            <a:avLst/>
          </a:prstGeom>
          <a:solidFill>
            <a:srgbClr val="DCDEE0">
              <a:alpha val="8993"/>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8" name="Text Placeholder 17"/>
          <p:cNvSpPr>
            <a:spLocks noGrp="1"/>
          </p:cNvSpPr>
          <p:nvPr>
            <p:ph type="body" sz="quarter" idx="11" hasCustomPrompt="1"/>
          </p:nvPr>
        </p:nvSpPr>
        <p:spPr>
          <a:xfrm>
            <a:off x="690503" y="791361"/>
            <a:ext cx="10243007" cy="659202"/>
          </a:xfrm>
        </p:spPr>
        <p:txBody>
          <a:bodyPr anchor="ctr">
            <a:normAutofit/>
          </a:bodyPr>
          <a:lstStyle>
            <a:lvl1pPr marL="0" indent="0">
              <a:buNone/>
              <a:defRPr sz="3038" b="0" i="0" u="none" baseline="0">
                <a:solidFill>
                  <a:schemeClr val="tx1"/>
                </a:solidFill>
                <a:latin typeface="Bankia Light"/>
                <a:cs typeface="Bankia Light"/>
              </a:defRPr>
            </a:lvl1pPr>
          </a:lstStyle>
          <a:p>
            <a:pPr lvl="0"/>
            <a:r>
              <a:rPr lang="en-US" dirty="0" err="1"/>
              <a:t>Título</a:t>
            </a:r>
            <a:r>
              <a:rPr lang="en-US" dirty="0"/>
              <a:t> de la </a:t>
            </a:r>
            <a:r>
              <a:rPr lang="en-US" dirty="0" err="1"/>
              <a:t>diapositiva</a:t>
            </a:r>
            <a:endParaRPr lang="en-US" dirty="0"/>
          </a:p>
        </p:txBody>
      </p:sp>
      <p:sp>
        <p:nvSpPr>
          <p:cNvPr id="9" name="Content Placeholder 4"/>
          <p:cNvSpPr>
            <a:spLocks noGrp="1"/>
          </p:cNvSpPr>
          <p:nvPr>
            <p:ph sz="quarter" idx="19" hasCustomPrompt="1"/>
          </p:nvPr>
        </p:nvSpPr>
        <p:spPr>
          <a:xfrm>
            <a:off x="419100" y="1469233"/>
            <a:ext cx="5486400" cy="4645819"/>
          </a:xfrm>
        </p:spPr>
        <p:txBody>
          <a:bodyPr/>
          <a:lstStyle/>
          <a:p>
            <a:pPr lvl="0"/>
            <a:r>
              <a:rPr lang="es-ES_tradnl" dirty="0"/>
              <a:t>Objeto</a:t>
            </a:r>
            <a:endParaRPr lang="en-US" dirty="0"/>
          </a:p>
        </p:txBody>
      </p:sp>
      <p:sp>
        <p:nvSpPr>
          <p:cNvPr id="10" name="Content Placeholder 4"/>
          <p:cNvSpPr>
            <a:spLocks noGrp="1"/>
          </p:cNvSpPr>
          <p:nvPr>
            <p:ph sz="quarter" idx="20" hasCustomPrompt="1"/>
          </p:nvPr>
        </p:nvSpPr>
        <p:spPr>
          <a:xfrm>
            <a:off x="6266891" y="1469233"/>
            <a:ext cx="5486400" cy="4645819"/>
          </a:xfrm>
        </p:spPr>
        <p:txBody>
          <a:bodyPr/>
          <a:lstStyle/>
          <a:p>
            <a:pPr lvl="0"/>
            <a:r>
              <a:rPr lang="es-ES_tradnl" dirty="0"/>
              <a:t>Objeto</a:t>
            </a:r>
            <a:endParaRPr lang="en-US" dirty="0"/>
          </a:p>
        </p:txBody>
      </p:sp>
      <p:sp>
        <p:nvSpPr>
          <p:cNvPr id="11" name="Marcador de número de diapositiva 1"/>
          <p:cNvSpPr>
            <a:spLocks noGrp="1"/>
          </p:cNvSpPr>
          <p:nvPr>
            <p:ph type="sldNum" sz="quarter" idx="4"/>
          </p:nvPr>
        </p:nvSpPr>
        <p:spPr>
          <a:xfrm>
            <a:off x="300692" y="6421717"/>
            <a:ext cx="895657" cy="293780"/>
          </a:xfrm>
          <a:prstGeom prst="rect">
            <a:avLst/>
          </a:prstGeom>
        </p:spPr>
        <p:txBody>
          <a:bodyPr vert="horz" lIns="91440" tIns="45720" rIns="91440" bIns="45720" rtlCol="0" anchor="ctr"/>
          <a:lstStyle>
            <a:lvl1pPr algn="l">
              <a:defRPr sz="788">
                <a:solidFill>
                  <a:schemeClr val="tx1">
                    <a:tint val="75000"/>
                  </a:schemeClr>
                </a:solidFill>
                <a:latin typeface="Bankia" charset="0"/>
                <a:ea typeface="Bankia" charset="0"/>
                <a:cs typeface="Bankia" charset="0"/>
              </a:defRPr>
            </a:lvl1pPr>
          </a:lstStyle>
          <a:p>
            <a:fld id="{8255E72A-942D-124D-9A97-ACC2EF1A0F41}" type="slidenum">
              <a:rPr lang="es-ES_tradnl" smtClean="0"/>
              <a:pPr/>
              <a:t>‹Nº›</a:t>
            </a:fld>
            <a:endParaRPr lang="es-ES_tradnl"/>
          </a:p>
        </p:txBody>
      </p:sp>
    </p:spTree>
    <p:extLst>
      <p:ext uri="{BB962C8B-B14F-4D97-AF65-F5344CB8AC3E}">
        <p14:creationId xmlns:p14="http://schemas.microsoft.com/office/powerpoint/2010/main" val="29179058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2 objetos + resaltado inferior">
    <p:spTree>
      <p:nvGrpSpPr>
        <p:cNvPr id="1" name=""/>
        <p:cNvGrpSpPr/>
        <p:nvPr/>
      </p:nvGrpSpPr>
      <p:grpSpPr>
        <a:xfrm>
          <a:off x="0" y="0"/>
          <a:ext cx="0" cy="0"/>
          <a:chOff x="0" y="0"/>
          <a:chExt cx="0" cy="0"/>
        </a:xfrm>
      </p:grpSpPr>
      <p:sp>
        <p:nvSpPr>
          <p:cNvPr id="4" name="Shape 1131"/>
          <p:cNvSpPr/>
          <p:nvPr/>
        </p:nvSpPr>
        <p:spPr>
          <a:xfrm>
            <a:off x="909928" y="105120"/>
            <a:ext cx="142839" cy="202155"/>
          </a:xfrm>
          <a:prstGeom prst="rect">
            <a:avLst/>
          </a:prstGeom>
          <a:ln w="3175">
            <a:miter lim="400000"/>
          </a:ln>
          <a:extLst>
            <a:ext uri="{C572A759-6A51-4108-AA02-DFA0A04FC94B}">
              <ma14:wrappingTextBoxFlag xmlns:ma14="http://schemas.microsoft.com/office/mac/drawingml/2011/main" xmlns="" val="1"/>
            </a:ext>
          </a:extLst>
        </p:spPr>
        <p:txBody>
          <a:bodyPr wrap="square" lIns="26789" tIns="26789" rIns="26789" bIns="26789">
            <a:spAutoFit/>
          </a:bodyPr>
          <a:lstStyle/>
          <a:p>
            <a:pPr algn="l" defTabSz="257175">
              <a:lnSpc>
                <a:spcPct val="90000"/>
              </a:lnSpc>
              <a:spcBef>
                <a:spcPts val="1406"/>
              </a:spcBef>
              <a:defRPr sz="1900" cap="all" spc="-38">
                <a:solidFill>
                  <a:srgbClr val="39291A"/>
                </a:solidFill>
                <a:latin typeface="Bankia Light"/>
                <a:ea typeface="Bankia Light"/>
                <a:cs typeface="Bankia Light"/>
                <a:sym typeface="Bankia Light"/>
              </a:defRPr>
            </a:pPr>
            <a:r>
              <a:rPr sz="1069" cap="none" dirty="0"/>
              <a:t>|</a:t>
            </a:r>
          </a:p>
        </p:txBody>
      </p:sp>
      <p:sp>
        <p:nvSpPr>
          <p:cNvPr id="5" name="Text Placeholder 23"/>
          <p:cNvSpPr>
            <a:spLocks noGrp="1"/>
          </p:cNvSpPr>
          <p:nvPr>
            <p:ph type="body" sz="quarter" idx="15" hasCustomPrompt="1"/>
          </p:nvPr>
        </p:nvSpPr>
        <p:spPr>
          <a:xfrm>
            <a:off x="207809" y="74073"/>
            <a:ext cx="728576" cy="271463"/>
          </a:xfrm>
        </p:spPr>
        <p:txBody>
          <a:bodyPr anchor="ctr">
            <a:normAutofit/>
          </a:bodyPr>
          <a:lstStyle>
            <a:lvl1pPr marL="0" indent="0" algn="r">
              <a:buNone/>
              <a:defRPr sz="1069" b="1">
                <a:solidFill>
                  <a:srgbClr val="B9C800"/>
                </a:solidFill>
              </a:defRPr>
            </a:lvl1pPr>
          </a:lstStyle>
          <a:p>
            <a:pPr lvl="0"/>
            <a:r>
              <a:rPr lang="es-ES_tradnl" dirty="0"/>
              <a:t>TEXTO</a:t>
            </a:r>
            <a:endParaRPr lang="en-US" dirty="0"/>
          </a:p>
        </p:txBody>
      </p:sp>
      <p:sp>
        <p:nvSpPr>
          <p:cNvPr id="6" name="Text Placeholder 23"/>
          <p:cNvSpPr>
            <a:spLocks noGrp="1"/>
          </p:cNvSpPr>
          <p:nvPr>
            <p:ph type="body" sz="quarter" idx="16" hasCustomPrompt="1"/>
          </p:nvPr>
        </p:nvSpPr>
        <p:spPr>
          <a:xfrm>
            <a:off x="973395" y="76970"/>
            <a:ext cx="8396695" cy="271463"/>
          </a:xfrm>
        </p:spPr>
        <p:txBody>
          <a:bodyPr anchor="ctr">
            <a:normAutofit/>
          </a:bodyPr>
          <a:lstStyle>
            <a:lvl1pPr marL="0" indent="0" algn="l">
              <a:buNone/>
              <a:defRPr sz="1069" b="0" i="0">
                <a:solidFill>
                  <a:schemeClr val="tx1"/>
                </a:solidFill>
                <a:latin typeface="Bankia Light"/>
                <a:cs typeface="Bankia Light"/>
              </a:defRPr>
            </a:lvl1pPr>
          </a:lstStyle>
          <a:p>
            <a:pPr lvl="0"/>
            <a:r>
              <a:rPr lang="es-ES_tradnl" dirty="0"/>
              <a:t>texto </a:t>
            </a:r>
            <a:endParaRPr lang="en-US" dirty="0"/>
          </a:p>
        </p:txBody>
      </p:sp>
      <p:sp>
        <p:nvSpPr>
          <p:cNvPr id="7" name="Shape 1975"/>
          <p:cNvSpPr/>
          <p:nvPr/>
        </p:nvSpPr>
        <p:spPr>
          <a:xfrm>
            <a:off x="-31751" y="-28535"/>
            <a:ext cx="12236451" cy="465039"/>
          </a:xfrm>
          <a:prstGeom prst="rect">
            <a:avLst/>
          </a:prstGeom>
          <a:solidFill>
            <a:srgbClr val="DCDEE0">
              <a:alpha val="8993"/>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8" name="Shape 1540"/>
          <p:cNvSpPr/>
          <p:nvPr/>
        </p:nvSpPr>
        <p:spPr>
          <a:xfrm>
            <a:off x="647551" y="5367587"/>
            <a:ext cx="10896899" cy="633413"/>
          </a:xfrm>
          <a:prstGeom prst="rect">
            <a:avLst/>
          </a:prstGeom>
          <a:solidFill>
            <a:schemeClr val="tx1"/>
          </a:solidFill>
          <a:ln w="12700">
            <a:noFill/>
            <a:miter lim="400000"/>
          </a:ln>
        </p:spPr>
        <p:txBody>
          <a:bodyPr lIns="19050" tIns="19050" rIns="19050" bIns="19050" anchor="ctr"/>
          <a:lstStyle/>
          <a:p>
            <a:pPr defTabSz="464344">
              <a:defRPr sz="2000">
                <a:solidFill>
                  <a:srgbClr val="FFFFFF"/>
                </a:solidFill>
              </a:defRPr>
            </a:pPr>
            <a:endParaRPr sz="1125"/>
          </a:p>
        </p:txBody>
      </p:sp>
      <p:pic>
        <p:nvPicPr>
          <p:cNvPr id="9" name="pasted-image.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8168" y="5609431"/>
            <a:ext cx="100045" cy="168704"/>
          </a:xfrm>
          <a:prstGeom prst="rect">
            <a:avLst/>
          </a:prstGeom>
          <a:ln w="3175">
            <a:miter lim="400000"/>
          </a:ln>
        </p:spPr>
      </p:pic>
      <p:sp>
        <p:nvSpPr>
          <p:cNvPr id="10" name="Text Placeholder 17"/>
          <p:cNvSpPr>
            <a:spLocks noGrp="1"/>
          </p:cNvSpPr>
          <p:nvPr>
            <p:ph type="body" sz="quarter" idx="11" hasCustomPrompt="1"/>
          </p:nvPr>
        </p:nvSpPr>
        <p:spPr>
          <a:xfrm>
            <a:off x="690503" y="791361"/>
            <a:ext cx="10243007" cy="659202"/>
          </a:xfrm>
        </p:spPr>
        <p:txBody>
          <a:bodyPr anchor="ctr">
            <a:normAutofit/>
          </a:bodyPr>
          <a:lstStyle>
            <a:lvl1pPr marL="0" indent="0">
              <a:buNone/>
              <a:defRPr sz="3038" b="0" i="0" u="none" baseline="0">
                <a:solidFill>
                  <a:schemeClr val="tx1"/>
                </a:solidFill>
                <a:latin typeface="Bankia Light"/>
                <a:cs typeface="Bankia Light"/>
              </a:defRPr>
            </a:lvl1pPr>
          </a:lstStyle>
          <a:p>
            <a:pPr lvl="0"/>
            <a:r>
              <a:rPr lang="en-US" dirty="0" err="1"/>
              <a:t>Título</a:t>
            </a:r>
            <a:r>
              <a:rPr lang="en-US" dirty="0"/>
              <a:t> de la </a:t>
            </a:r>
            <a:r>
              <a:rPr lang="en-US" dirty="0" err="1"/>
              <a:t>diapositiva</a:t>
            </a:r>
            <a:endParaRPr lang="en-US" dirty="0"/>
          </a:p>
        </p:txBody>
      </p:sp>
      <p:sp>
        <p:nvSpPr>
          <p:cNvPr id="11" name="Text Placeholder 17"/>
          <p:cNvSpPr>
            <a:spLocks noGrp="1"/>
          </p:cNvSpPr>
          <p:nvPr>
            <p:ph type="body" sz="quarter" idx="19" hasCustomPrompt="1"/>
          </p:nvPr>
        </p:nvSpPr>
        <p:spPr>
          <a:xfrm>
            <a:off x="1088190" y="5423746"/>
            <a:ext cx="10243007" cy="521090"/>
          </a:xfrm>
        </p:spPr>
        <p:txBody>
          <a:bodyPr anchor="ctr">
            <a:normAutofit/>
          </a:bodyPr>
          <a:lstStyle>
            <a:lvl1pPr marL="0" indent="0">
              <a:buNone/>
              <a:defRPr sz="1519" b="0" i="0" u="none" baseline="0">
                <a:solidFill>
                  <a:schemeClr val="bg1"/>
                </a:solidFill>
                <a:latin typeface="Bankia Light"/>
                <a:cs typeface="Bankia Light"/>
              </a:defRPr>
            </a:lvl1pPr>
          </a:lstStyle>
          <a:p>
            <a:pPr lvl="0"/>
            <a:r>
              <a:rPr lang="en-US" dirty="0" err="1"/>
              <a:t>Texto</a:t>
            </a:r>
            <a:endParaRPr lang="en-US" dirty="0"/>
          </a:p>
        </p:txBody>
      </p:sp>
      <p:sp>
        <p:nvSpPr>
          <p:cNvPr id="12" name="Content Placeholder 4"/>
          <p:cNvSpPr>
            <a:spLocks noGrp="1"/>
          </p:cNvSpPr>
          <p:nvPr>
            <p:ph sz="quarter" idx="20" hasCustomPrompt="1"/>
          </p:nvPr>
        </p:nvSpPr>
        <p:spPr>
          <a:xfrm>
            <a:off x="419100" y="1469233"/>
            <a:ext cx="5486400" cy="3484151"/>
          </a:xfrm>
        </p:spPr>
        <p:txBody>
          <a:bodyPr/>
          <a:lstStyle/>
          <a:p>
            <a:pPr lvl="0"/>
            <a:r>
              <a:rPr lang="es-ES_tradnl" dirty="0"/>
              <a:t>Objeto</a:t>
            </a:r>
            <a:endParaRPr lang="en-US" dirty="0"/>
          </a:p>
        </p:txBody>
      </p:sp>
      <p:sp>
        <p:nvSpPr>
          <p:cNvPr id="13" name="Content Placeholder 4"/>
          <p:cNvSpPr>
            <a:spLocks noGrp="1"/>
          </p:cNvSpPr>
          <p:nvPr>
            <p:ph sz="quarter" idx="21" hasCustomPrompt="1"/>
          </p:nvPr>
        </p:nvSpPr>
        <p:spPr>
          <a:xfrm>
            <a:off x="6266891" y="1469233"/>
            <a:ext cx="5486400" cy="3484151"/>
          </a:xfrm>
        </p:spPr>
        <p:txBody>
          <a:bodyPr/>
          <a:lstStyle/>
          <a:p>
            <a:pPr lvl="0"/>
            <a:r>
              <a:rPr lang="es-ES_tradnl" dirty="0"/>
              <a:t>Objeto</a:t>
            </a:r>
            <a:endParaRPr lang="en-US" dirty="0"/>
          </a:p>
        </p:txBody>
      </p:sp>
      <p:sp>
        <p:nvSpPr>
          <p:cNvPr id="14" name="Marcador de número de diapositiva 1"/>
          <p:cNvSpPr>
            <a:spLocks noGrp="1"/>
          </p:cNvSpPr>
          <p:nvPr>
            <p:ph type="sldNum" sz="quarter" idx="4"/>
          </p:nvPr>
        </p:nvSpPr>
        <p:spPr>
          <a:xfrm>
            <a:off x="300692" y="6421717"/>
            <a:ext cx="895657" cy="293780"/>
          </a:xfrm>
          <a:prstGeom prst="rect">
            <a:avLst/>
          </a:prstGeom>
        </p:spPr>
        <p:txBody>
          <a:bodyPr vert="horz" lIns="91440" tIns="45720" rIns="91440" bIns="45720" rtlCol="0" anchor="ctr"/>
          <a:lstStyle>
            <a:lvl1pPr algn="l">
              <a:defRPr sz="788">
                <a:solidFill>
                  <a:schemeClr val="tx1">
                    <a:tint val="75000"/>
                  </a:schemeClr>
                </a:solidFill>
                <a:latin typeface="Bankia" charset="0"/>
                <a:ea typeface="Bankia" charset="0"/>
                <a:cs typeface="Bankia" charset="0"/>
              </a:defRPr>
            </a:lvl1pPr>
          </a:lstStyle>
          <a:p>
            <a:fld id="{8255E72A-942D-124D-9A97-ACC2EF1A0F41}" type="slidenum">
              <a:rPr lang="es-ES_tradnl" smtClean="0"/>
              <a:pPr/>
              <a:t>‹Nº›</a:t>
            </a:fld>
            <a:endParaRPr lang="es-ES_tradnl"/>
          </a:p>
        </p:txBody>
      </p:sp>
    </p:spTree>
    <p:extLst>
      <p:ext uri="{BB962C8B-B14F-4D97-AF65-F5344CB8AC3E}">
        <p14:creationId xmlns:p14="http://schemas.microsoft.com/office/powerpoint/2010/main" val="26356182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4 objetos">
    <p:spTree>
      <p:nvGrpSpPr>
        <p:cNvPr id="1" name=""/>
        <p:cNvGrpSpPr/>
        <p:nvPr/>
      </p:nvGrpSpPr>
      <p:grpSpPr>
        <a:xfrm>
          <a:off x="0" y="0"/>
          <a:ext cx="0" cy="0"/>
          <a:chOff x="0" y="0"/>
          <a:chExt cx="0" cy="0"/>
        </a:xfrm>
      </p:grpSpPr>
      <p:sp>
        <p:nvSpPr>
          <p:cNvPr id="4" name="Shape 1131"/>
          <p:cNvSpPr/>
          <p:nvPr/>
        </p:nvSpPr>
        <p:spPr>
          <a:xfrm>
            <a:off x="909928" y="105120"/>
            <a:ext cx="142839" cy="202155"/>
          </a:xfrm>
          <a:prstGeom prst="rect">
            <a:avLst/>
          </a:prstGeom>
          <a:ln w="3175">
            <a:miter lim="400000"/>
          </a:ln>
          <a:extLst>
            <a:ext uri="{C572A759-6A51-4108-AA02-DFA0A04FC94B}">
              <ma14:wrappingTextBoxFlag xmlns:ma14="http://schemas.microsoft.com/office/mac/drawingml/2011/main" xmlns="" val="1"/>
            </a:ext>
          </a:extLst>
        </p:spPr>
        <p:txBody>
          <a:bodyPr wrap="square" lIns="26789" tIns="26789" rIns="26789" bIns="26789">
            <a:spAutoFit/>
          </a:bodyPr>
          <a:lstStyle/>
          <a:p>
            <a:pPr algn="l" defTabSz="257175">
              <a:lnSpc>
                <a:spcPct val="90000"/>
              </a:lnSpc>
              <a:spcBef>
                <a:spcPts val="1406"/>
              </a:spcBef>
              <a:defRPr sz="1900" cap="all" spc="-38">
                <a:solidFill>
                  <a:srgbClr val="39291A"/>
                </a:solidFill>
                <a:latin typeface="Bankia Light"/>
                <a:ea typeface="Bankia Light"/>
                <a:cs typeface="Bankia Light"/>
                <a:sym typeface="Bankia Light"/>
              </a:defRPr>
            </a:pPr>
            <a:r>
              <a:rPr sz="1069" cap="none" dirty="0"/>
              <a:t>|</a:t>
            </a:r>
          </a:p>
        </p:txBody>
      </p:sp>
      <p:sp>
        <p:nvSpPr>
          <p:cNvPr id="5" name="Text Placeholder 23"/>
          <p:cNvSpPr>
            <a:spLocks noGrp="1"/>
          </p:cNvSpPr>
          <p:nvPr>
            <p:ph type="body" sz="quarter" idx="15" hasCustomPrompt="1"/>
          </p:nvPr>
        </p:nvSpPr>
        <p:spPr>
          <a:xfrm>
            <a:off x="207809" y="74073"/>
            <a:ext cx="728576" cy="271463"/>
          </a:xfrm>
        </p:spPr>
        <p:txBody>
          <a:bodyPr anchor="ctr">
            <a:normAutofit/>
          </a:bodyPr>
          <a:lstStyle>
            <a:lvl1pPr marL="0" indent="0" algn="r">
              <a:buNone/>
              <a:defRPr sz="1069" b="1">
                <a:solidFill>
                  <a:srgbClr val="B9C800"/>
                </a:solidFill>
              </a:defRPr>
            </a:lvl1pPr>
          </a:lstStyle>
          <a:p>
            <a:pPr lvl="0"/>
            <a:r>
              <a:rPr lang="es-ES_tradnl" dirty="0"/>
              <a:t>TEXTO</a:t>
            </a:r>
            <a:endParaRPr lang="en-US" dirty="0"/>
          </a:p>
        </p:txBody>
      </p:sp>
      <p:sp>
        <p:nvSpPr>
          <p:cNvPr id="6" name="Text Placeholder 23"/>
          <p:cNvSpPr>
            <a:spLocks noGrp="1"/>
          </p:cNvSpPr>
          <p:nvPr>
            <p:ph type="body" sz="quarter" idx="16" hasCustomPrompt="1"/>
          </p:nvPr>
        </p:nvSpPr>
        <p:spPr>
          <a:xfrm>
            <a:off x="973395" y="76970"/>
            <a:ext cx="8396695" cy="271463"/>
          </a:xfrm>
        </p:spPr>
        <p:txBody>
          <a:bodyPr anchor="ctr">
            <a:normAutofit/>
          </a:bodyPr>
          <a:lstStyle>
            <a:lvl1pPr marL="0" indent="0" algn="l">
              <a:buNone/>
              <a:defRPr sz="1069" b="0" i="0">
                <a:solidFill>
                  <a:schemeClr val="tx1"/>
                </a:solidFill>
                <a:latin typeface="Bankia Light"/>
                <a:cs typeface="Bankia Light"/>
              </a:defRPr>
            </a:lvl1pPr>
          </a:lstStyle>
          <a:p>
            <a:pPr lvl="0"/>
            <a:r>
              <a:rPr lang="es-ES_tradnl" dirty="0"/>
              <a:t>texto </a:t>
            </a:r>
            <a:endParaRPr lang="en-US" dirty="0"/>
          </a:p>
        </p:txBody>
      </p:sp>
      <p:sp>
        <p:nvSpPr>
          <p:cNvPr id="7" name="Shape 1975"/>
          <p:cNvSpPr/>
          <p:nvPr/>
        </p:nvSpPr>
        <p:spPr>
          <a:xfrm>
            <a:off x="-31751" y="-28535"/>
            <a:ext cx="12236451" cy="465039"/>
          </a:xfrm>
          <a:prstGeom prst="rect">
            <a:avLst/>
          </a:prstGeom>
          <a:solidFill>
            <a:srgbClr val="DCDEE0">
              <a:alpha val="8993"/>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8" name="Shape 1548"/>
          <p:cNvSpPr/>
          <p:nvPr/>
        </p:nvSpPr>
        <p:spPr>
          <a:xfrm flipH="1">
            <a:off x="6105220" y="1481358"/>
            <a:ext cx="1" cy="4687114"/>
          </a:xfrm>
          <a:prstGeom prst="line">
            <a:avLst/>
          </a:prstGeom>
          <a:ln w="38100">
            <a:solidFill>
              <a:srgbClr val="B9C800"/>
            </a:solidFill>
            <a:prstDash val="sysDot"/>
            <a:miter lim="400000"/>
          </a:ln>
        </p:spPr>
        <p:txBody>
          <a:bodyPr lIns="25716" tIns="25716" rIns="25716" bIns="25716"/>
          <a:lstStyle/>
          <a:p>
            <a:pPr algn="l" defTabSz="257175">
              <a:defRPr sz="1200">
                <a:latin typeface="Helvetica"/>
                <a:ea typeface="Helvetica"/>
                <a:cs typeface="Helvetica"/>
                <a:sym typeface="Helvetica"/>
              </a:defRPr>
            </a:pPr>
            <a:endParaRPr sz="675"/>
          </a:p>
        </p:txBody>
      </p:sp>
      <p:sp>
        <p:nvSpPr>
          <p:cNvPr id="9" name="Shape 1549"/>
          <p:cNvSpPr/>
          <p:nvPr/>
        </p:nvSpPr>
        <p:spPr>
          <a:xfrm rot="10800000">
            <a:off x="6038026" y="1674930"/>
            <a:ext cx="135001" cy="135001"/>
          </a:xfrm>
          <a:prstGeom prst="ellipse">
            <a:avLst/>
          </a:prstGeom>
          <a:solidFill>
            <a:srgbClr val="B9C800"/>
          </a:solidFill>
          <a:ln w="3175">
            <a:miter lim="400000"/>
          </a:ln>
        </p:spPr>
        <p:txBody>
          <a:bodyPr lIns="33039" tIns="33039" rIns="33039" bIns="33039" anchor="ctr"/>
          <a:lstStyle/>
          <a:p>
            <a:pPr defTabSz="328613">
              <a:defRPr sz="2600">
                <a:solidFill>
                  <a:srgbClr val="C4D502"/>
                </a:solidFill>
              </a:defRPr>
            </a:pPr>
            <a:endParaRPr sz="1463"/>
          </a:p>
        </p:txBody>
      </p:sp>
      <p:sp>
        <p:nvSpPr>
          <p:cNvPr id="10" name="Text Placeholder 17"/>
          <p:cNvSpPr>
            <a:spLocks noGrp="1"/>
          </p:cNvSpPr>
          <p:nvPr>
            <p:ph type="body" sz="quarter" idx="11" hasCustomPrompt="1"/>
          </p:nvPr>
        </p:nvSpPr>
        <p:spPr>
          <a:xfrm>
            <a:off x="690503" y="590551"/>
            <a:ext cx="10243007" cy="498063"/>
          </a:xfrm>
        </p:spPr>
        <p:txBody>
          <a:bodyPr anchor="ctr">
            <a:normAutofit/>
          </a:bodyPr>
          <a:lstStyle>
            <a:lvl1pPr marL="0" indent="0">
              <a:buNone/>
              <a:defRPr sz="2700" b="0" i="0" u="none" baseline="0">
                <a:solidFill>
                  <a:schemeClr val="tx1"/>
                </a:solidFill>
                <a:latin typeface="Bankia Light"/>
                <a:cs typeface="Bankia Light"/>
              </a:defRPr>
            </a:lvl1pPr>
          </a:lstStyle>
          <a:p>
            <a:pPr lvl="0"/>
            <a:r>
              <a:rPr lang="en-US" dirty="0" err="1"/>
              <a:t>Título</a:t>
            </a:r>
            <a:r>
              <a:rPr lang="en-US" dirty="0"/>
              <a:t> de la </a:t>
            </a:r>
            <a:r>
              <a:rPr lang="en-US" dirty="0" err="1"/>
              <a:t>diapositiva</a:t>
            </a:r>
            <a:endParaRPr lang="en-US" dirty="0"/>
          </a:p>
        </p:txBody>
      </p:sp>
      <p:sp>
        <p:nvSpPr>
          <p:cNvPr id="11" name="Content Placeholder 4"/>
          <p:cNvSpPr>
            <a:spLocks noGrp="1"/>
          </p:cNvSpPr>
          <p:nvPr>
            <p:ph sz="quarter" idx="21" hasCustomPrompt="1"/>
          </p:nvPr>
        </p:nvSpPr>
        <p:spPr>
          <a:xfrm>
            <a:off x="419100" y="1469232"/>
            <a:ext cx="5335917" cy="2119312"/>
          </a:xfrm>
        </p:spPr>
        <p:txBody>
          <a:bodyPr/>
          <a:lstStyle/>
          <a:p>
            <a:pPr lvl="0"/>
            <a:r>
              <a:rPr lang="es-ES_tradnl" dirty="0"/>
              <a:t>Objeto</a:t>
            </a:r>
            <a:endParaRPr lang="en-US" dirty="0"/>
          </a:p>
        </p:txBody>
      </p:sp>
      <p:sp>
        <p:nvSpPr>
          <p:cNvPr id="12" name="Content Placeholder 4"/>
          <p:cNvSpPr>
            <a:spLocks noGrp="1"/>
          </p:cNvSpPr>
          <p:nvPr>
            <p:ph sz="quarter" idx="22" hasCustomPrompt="1"/>
          </p:nvPr>
        </p:nvSpPr>
        <p:spPr>
          <a:xfrm>
            <a:off x="6454573" y="1469232"/>
            <a:ext cx="5298719" cy="2119312"/>
          </a:xfrm>
        </p:spPr>
        <p:txBody>
          <a:bodyPr/>
          <a:lstStyle/>
          <a:p>
            <a:pPr lvl="0"/>
            <a:r>
              <a:rPr lang="es-ES_tradnl" dirty="0"/>
              <a:t>Objeto</a:t>
            </a:r>
            <a:endParaRPr lang="en-US" dirty="0"/>
          </a:p>
        </p:txBody>
      </p:sp>
      <p:sp>
        <p:nvSpPr>
          <p:cNvPr id="13" name="Content Placeholder 4"/>
          <p:cNvSpPr>
            <a:spLocks noGrp="1"/>
          </p:cNvSpPr>
          <p:nvPr>
            <p:ph sz="quarter" idx="23" hasCustomPrompt="1"/>
          </p:nvPr>
        </p:nvSpPr>
        <p:spPr>
          <a:xfrm>
            <a:off x="419100" y="3907632"/>
            <a:ext cx="5335917" cy="2119312"/>
          </a:xfrm>
        </p:spPr>
        <p:txBody>
          <a:bodyPr/>
          <a:lstStyle/>
          <a:p>
            <a:pPr lvl="0"/>
            <a:r>
              <a:rPr lang="es-ES_tradnl" dirty="0"/>
              <a:t>Objeto</a:t>
            </a:r>
            <a:endParaRPr lang="en-US" dirty="0"/>
          </a:p>
        </p:txBody>
      </p:sp>
      <p:sp>
        <p:nvSpPr>
          <p:cNvPr id="14" name="Content Placeholder 4"/>
          <p:cNvSpPr>
            <a:spLocks noGrp="1"/>
          </p:cNvSpPr>
          <p:nvPr>
            <p:ph sz="quarter" idx="24" hasCustomPrompt="1"/>
          </p:nvPr>
        </p:nvSpPr>
        <p:spPr>
          <a:xfrm>
            <a:off x="6454573" y="3907632"/>
            <a:ext cx="5298719" cy="2119312"/>
          </a:xfrm>
        </p:spPr>
        <p:txBody>
          <a:bodyPr/>
          <a:lstStyle/>
          <a:p>
            <a:pPr lvl="0"/>
            <a:r>
              <a:rPr lang="es-ES_tradnl" dirty="0"/>
              <a:t>Objeto</a:t>
            </a:r>
            <a:endParaRPr lang="en-US" dirty="0"/>
          </a:p>
        </p:txBody>
      </p:sp>
      <p:sp>
        <p:nvSpPr>
          <p:cNvPr id="15" name="Marcador de número de diapositiva 1"/>
          <p:cNvSpPr>
            <a:spLocks noGrp="1"/>
          </p:cNvSpPr>
          <p:nvPr>
            <p:ph type="sldNum" sz="quarter" idx="4"/>
          </p:nvPr>
        </p:nvSpPr>
        <p:spPr>
          <a:xfrm>
            <a:off x="300692" y="6421717"/>
            <a:ext cx="895657" cy="293780"/>
          </a:xfrm>
          <a:prstGeom prst="rect">
            <a:avLst/>
          </a:prstGeom>
        </p:spPr>
        <p:txBody>
          <a:bodyPr vert="horz" lIns="91440" tIns="45720" rIns="91440" bIns="45720" rtlCol="0" anchor="ctr"/>
          <a:lstStyle>
            <a:lvl1pPr algn="l">
              <a:defRPr sz="788">
                <a:solidFill>
                  <a:schemeClr val="tx1">
                    <a:tint val="75000"/>
                  </a:schemeClr>
                </a:solidFill>
                <a:latin typeface="Bankia" charset="0"/>
                <a:ea typeface="Bankia" charset="0"/>
                <a:cs typeface="Bankia" charset="0"/>
              </a:defRPr>
            </a:lvl1pPr>
          </a:lstStyle>
          <a:p>
            <a:fld id="{8255E72A-942D-124D-9A97-ACC2EF1A0F41}" type="slidenum">
              <a:rPr lang="es-ES_tradnl" smtClean="0"/>
              <a:pPr/>
              <a:t>‹Nº›</a:t>
            </a:fld>
            <a:endParaRPr lang="es-ES_tradnl"/>
          </a:p>
        </p:txBody>
      </p:sp>
    </p:spTree>
    <p:extLst>
      <p:ext uri="{BB962C8B-B14F-4D97-AF65-F5344CB8AC3E}">
        <p14:creationId xmlns:p14="http://schemas.microsoft.com/office/powerpoint/2010/main" val="11523856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3 objetos">
    <p:spTree>
      <p:nvGrpSpPr>
        <p:cNvPr id="1" name=""/>
        <p:cNvGrpSpPr/>
        <p:nvPr/>
      </p:nvGrpSpPr>
      <p:grpSpPr>
        <a:xfrm>
          <a:off x="0" y="0"/>
          <a:ext cx="0" cy="0"/>
          <a:chOff x="0" y="0"/>
          <a:chExt cx="0" cy="0"/>
        </a:xfrm>
      </p:grpSpPr>
      <p:sp>
        <p:nvSpPr>
          <p:cNvPr id="4" name="Shape 1131"/>
          <p:cNvSpPr/>
          <p:nvPr/>
        </p:nvSpPr>
        <p:spPr>
          <a:xfrm>
            <a:off x="909928" y="105120"/>
            <a:ext cx="142839" cy="202155"/>
          </a:xfrm>
          <a:prstGeom prst="rect">
            <a:avLst/>
          </a:prstGeom>
          <a:ln w="3175">
            <a:miter lim="400000"/>
          </a:ln>
          <a:extLst>
            <a:ext uri="{C572A759-6A51-4108-AA02-DFA0A04FC94B}">
              <ma14:wrappingTextBoxFlag xmlns:ma14="http://schemas.microsoft.com/office/mac/drawingml/2011/main" xmlns="" val="1"/>
            </a:ext>
          </a:extLst>
        </p:spPr>
        <p:txBody>
          <a:bodyPr wrap="square" lIns="26789" tIns="26789" rIns="26789" bIns="26789">
            <a:spAutoFit/>
          </a:bodyPr>
          <a:lstStyle/>
          <a:p>
            <a:pPr algn="l" defTabSz="257175">
              <a:lnSpc>
                <a:spcPct val="90000"/>
              </a:lnSpc>
              <a:spcBef>
                <a:spcPts val="1406"/>
              </a:spcBef>
              <a:defRPr sz="1900" cap="all" spc="-38">
                <a:solidFill>
                  <a:srgbClr val="39291A"/>
                </a:solidFill>
                <a:latin typeface="Bankia Light"/>
                <a:ea typeface="Bankia Light"/>
                <a:cs typeface="Bankia Light"/>
                <a:sym typeface="Bankia Light"/>
              </a:defRPr>
            </a:pPr>
            <a:r>
              <a:rPr sz="1069" cap="none" dirty="0"/>
              <a:t>|</a:t>
            </a:r>
          </a:p>
        </p:txBody>
      </p:sp>
      <p:sp>
        <p:nvSpPr>
          <p:cNvPr id="5" name="Text Placeholder 23"/>
          <p:cNvSpPr>
            <a:spLocks noGrp="1"/>
          </p:cNvSpPr>
          <p:nvPr>
            <p:ph type="body" sz="quarter" idx="15" hasCustomPrompt="1"/>
          </p:nvPr>
        </p:nvSpPr>
        <p:spPr>
          <a:xfrm>
            <a:off x="207809" y="74073"/>
            <a:ext cx="728576" cy="271463"/>
          </a:xfrm>
        </p:spPr>
        <p:txBody>
          <a:bodyPr anchor="ctr">
            <a:normAutofit/>
          </a:bodyPr>
          <a:lstStyle>
            <a:lvl1pPr marL="0" indent="0" algn="r">
              <a:buNone/>
              <a:defRPr sz="1069" b="1">
                <a:solidFill>
                  <a:srgbClr val="B9C800"/>
                </a:solidFill>
              </a:defRPr>
            </a:lvl1pPr>
          </a:lstStyle>
          <a:p>
            <a:pPr lvl="0"/>
            <a:r>
              <a:rPr lang="es-ES_tradnl" dirty="0"/>
              <a:t>TEXTO</a:t>
            </a:r>
            <a:endParaRPr lang="en-US" dirty="0"/>
          </a:p>
        </p:txBody>
      </p:sp>
      <p:sp>
        <p:nvSpPr>
          <p:cNvPr id="6" name="Text Placeholder 23"/>
          <p:cNvSpPr>
            <a:spLocks noGrp="1"/>
          </p:cNvSpPr>
          <p:nvPr>
            <p:ph type="body" sz="quarter" idx="16" hasCustomPrompt="1"/>
          </p:nvPr>
        </p:nvSpPr>
        <p:spPr>
          <a:xfrm>
            <a:off x="973395" y="76970"/>
            <a:ext cx="8396695" cy="271463"/>
          </a:xfrm>
        </p:spPr>
        <p:txBody>
          <a:bodyPr anchor="ctr">
            <a:normAutofit/>
          </a:bodyPr>
          <a:lstStyle>
            <a:lvl1pPr marL="0" indent="0" algn="l">
              <a:buNone/>
              <a:defRPr sz="1069" b="0" i="0">
                <a:solidFill>
                  <a:schemeClr val="tx1"/>
                </a:solidFill>
                <a:latin typeface="Bankia Light"/>
                <a:cs typeface="Bankia Light"/>
              </a:defRPr>
            </a:lvl1pPr>
          </a:lstStyle>
          <a:p>
            <a:pPr lvl="0"/>
            <a:r>
              <a:rPr lang="es-ES_tradnl" dirty="0"/>
              <a:t>texto </a:t>
            </a:r>
            <a:endParaRPr lang="en-US" dirty="0"/>
          </a:p>
        </p:txBody>
      </p:sp>
      <p:sp>
        <p:nvSpPr>
          <p:cNvPr id="7" name="Shape 1975"/>
          <p:cNvSpPr/>
          <p:nvPr/>
        </p:nvSpPr>
        <p:spPr>
          <a:xfrm>
            <a:off x="-31751" y="-28535"/>
            <a:ext cx="12236451" cy="465039"/>
          </a:xfrm>
          <a:prstGeom prst="rect">
            <a:avLst/>
          </a:prstGeom>
          <a:solidFill>
            <a:srgbClr val="DCDEE0">
              <a:alpha val="8993"/>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8" name="Shape 1595"/>
          <p:cNvSpPr/>
          <p:nvPr/>
        </p:nvSpPr>
        <p:spPr>
          <a:xfrm>
            <a:off x="6105220" y="1481359"/>
            <a:ext cx="1" cy="2081771"/>
          </a:xfrm>
          <a:prstGeom prst="line">
            <a:avLst/>
          </a:prstGeom>
          <a:ln w="38100">
            <a:solidFill>
              <a:srgbClr val="B9C800"/>
            </a:solidFill>
            <a:prstDash val="sysDot"/>
            <a:miter lim="400000"/>
          </a:ln>
        </p:spPr>
        <p:txBody>
          <a:bodyPr lIns="25716" tIns="25716" rIns="25716" bIns="25716"/>
          <a:lstStyle/>
          <a:p>
            <a:pPr algn="l" defTabSz="257175">
              <a:defRPr sz="1200">
                <a:latin typeface="Helvetica"/>
                <a:ea typeface="Helvetica"/>
                <a:cs typeface="Helvetica"/>
                <a:sym typeface="Helvetica"/>
              </a:defRPr>
            </a:pPr>
            <a:endParaRPr sz="675"/>
          </a:p>
        </p:txBody>
      </p:sp>
      <p:sp>
        <p:nvSpPr>
          <p:cNvPr id="9" name="Shape 1608"/>
          <p:cNvSpPr/>
          <p:nvPr/>
        </p:nvSpPr>
        <p:spPr>
          <a:xfrm rot="10800000">
            <a:off x="6038026" y="1674930"/>
            <a:ext cx="135001" cy="135001"/>
          </a:xfrm>
          <a:prstGeom prst="ellipse">
            <a:avLst/>
          </a:prstGeom>
          <a:solidFill>
            <a:srgbClr val="B9C800"/>
          </a:solidFill>
          <a:ln w="3175">
            <a:miter lim="400000"/>
          </a:ln>
        </p:spPr>
        <p:txBody>
          <a:bodyPr lIns="33039" tIns="33039" rIns="33039" bIns="33039" anchor="ctr"/>
          <a:lstStyle/>
          <a:p>
            <a:pPr defTabSz="328613">
              <a:defRPr sz="2600">
                <a:solidFill>
                  <a:srgbClr val="C4D502"/>
                </a:solidFill>
              </a:defRPr>
            </a:pPr>
            <a:endParaRPr sz="1463"/>
          </a:p>
        </p:txBody>
      </p:sp>
      <p:sp>
        <p:nvSpPr>
          <p:cNvPr id="10" name="Text Placeholder 17"/>
          <p:cNvSpPr>
            <a:spLocks noGrp="1"/>
          </p:cNvSpPr>
          <p:nvPr>
            <p:ph type="body" sz="quarter" idx="11" hasCustomPrompt="1"/>
          </p:nvPr>
        </p:nvSpPr>
        <p:spPr>
          <a:xfrm>
            <a:off x="690503" y="590551"/>
            <a:ext cx="10243007" cy="498063"/>
          </a:xfrm>
        </p:spPr>
        <p:txBody>
          <a:bodyPr anchor="ctr">
            <a:normAutofit/>
          </a:bodyPr>
          <a:lstStyle>
            <a:lvl1pPr marL="0" indent="0">
              <a:buNone/>
              <a:defRPr sz="2700" b="0" i="0" u="none" baseline="0">
                <a:solidFill>
                  <a:schemeClr val="tx1"/>
                </a:solidFill>
                <a:latin typeface="Bankia Light"/>
                <a:cs typeface="Bankia Light"/>
              </a:defRPr>
            </a:lvl1pPr>
          </a:lstStyle>
          <a:p>
            <a:pPr lvl="0"/>
            <a:r>
              <a:rPr lang="en-US" dirty="0" err="1"/>
              <a:t>Título</a:t>
            </a:r>
            <a:r>
              <a:rPr lang="en-US" dirty="0"/>
              <a:t> de la </a:t>
            </a:r>
            <a:r>
              <a:rPr lang="en-US" dirty="0" err="1"/>
              <a:t>diapositiva</a:t>
            </a:r>
            <a:endParaRPr lang="en-US" dirty="0"/>
          </a:p>
        </p:txBody>
      </p:sp>
      <p:sp>
        <p:nvSpPr>
          <p:cNvPr id="11" name="Content Placeholder 4"/>
          <p:cNvSpPr>
            <a:spLocks noGrp="1"/>
          </p:cNvSpPr>
          <p:nvPr>
            <p:ph sz="quarter" idx="21" hasCustomPrompt="1"/>
          </p:nvPr>
        </p:nvSpPr>
        <p:spPr>
          <a:xfrm>
            <a:off x="419100" y="1469232"/>
            <a:ext cx="5335917" cy="2119312"/>
          </a:xfrm>
        </p:spPr>
        <p:txBody>
          <a:bodyPr/>
          <a:lstStyle/>
          <a:p>
            <a:pPr lvl="0"/>
            <a:r>
              <a:rPr lang="es-ES_tradnl" dirty="0"/>
              <a:t>Objeto</a:t>
            </a:r>
            <a:endParaRPr lang="en-US" dirty="0"/>
          </a:p>
        </p:txBody>
      </p:sp>
      <p:sp>
        <p:nvSpPr>
          <p:cNvPr id="12" name="Content Placeholder 4"/>
          <p:cNvSpPr>
            <a:spLocks noGrp="1"/>
          </p:cNvSpPr>
          <p:nvPr>
            <p:ph sz="quarter" idx="22" hasCustomPrompt="1"/>
          </p:nvPr>
        </p:nvSpPr>
        <p:spPr>
          <a:xfrm>
            <a:off x="6454573" y="1469232"/>
            <a:ext cx="5298719" cy="2119312"/>
          </a:xfrm>
        </p:spPr>
        <p:txBody>
          <a:bodyPr/>
          <a:lstStyle/>
          <a:p>
            <a:pPr lvl="0"/>
            <a:r>
              <a:rPr lang="es-ES_tradnl" dirty="0"/>
              <a:t>Objeto</a:t>
            </a:r>
            <a:endParaRPr lang="en-US" dirty="0"/>
          </a:p>
        </p:txBody>
      </p:sp>
      <p:sp>
        <p:nvSpPr>
          <p:cNvPr id="13" name="Content Placeholder 4"/>
          <p:cNvSpPr>
            <a:spLocks noGrp="1"/>
          </p:cNvSpPr>
          <p:nvPr>
            <p:ph sz="quarter" idx="23" hasCustomPrompt="1"/>
          </p:nvPr>
        </p:nvSpPr>
        <p:spPr>
          <a:xfrm>
            <a:off x="419101" y="4002882"/>
            <a:ext cx="11334191" cy="2119312"/>
          </a:xfrm>
        </p:spPr>
        <p:txBody>
          <a:bodyPr/>
          <a:lstStyle/>
          <a:p>
            <a:pPr lvl="0"/>
            <a:r>
              <a:rPr lang="es-ES_tradnl" dirty="0"/>
              <a:t>Objeto</a:t>
            </a:r>
            <a:endParaRPr lang="en-US" dirty="0"/>
          </a:p>
        </p:txBody>
      </p:sp>
      <p:sp>
        <p:nvSpPr>
          <p:cNvPr id="14" name="Marcador de número de diapositiva 1"/>
          <p:cNvSpPr>
            <a:spLocks noGrp="1"/>
          </p:cNvSpPr>
          <p:nvPr>
            <p:ph type="sldNum" sz="quarter" idx="4"/>
          </p:nvPr>
        </p:nvSpPr>
        <p:spPr>
          <a:xfrm>
            <a:off x="300692" y="6421717"/>
            <a:ext cx="895657" cy="293780"/>
          </a:xfrm>
          <a:prstGeom prst="rect">
            <a:avLst/>
          </a:prstGeom>
        </p:spPr>
        <p:txBody>
          <a:bodyPr vert="horz" lIns="91440" tIns="45720" rIns="91440" bIns="45720" rtlCol="0" anchor="ctr"/>
          <a:lstStyle>
            <a:lvl1pPr algn="l">
              <a:defRPr sz="788">
                <a:solidFill>
                  <a:schemeClr val="tx1">
                    <a:tint val="75000"/>
                  </a:schemeClr>
                </a:solidFill>
                <a:latin typeface="Bankia" charset="0"/>
                <a:ea typeface="Bankia" charset="0"/>
                <a:cs typeface="Bankia" charset="0"/>
              </a:defRPr>
            </a:lvl1pPr>
          </a:lstStyle>
          <a:p>
            <a:fld id="{8255E72A-942D-124D-9A97-ACC2EF1A0F41}" type="slidenum">
              <a:rPr lang="es-ES_tradnl" smtClean="0"/>
              <a:pPr/>
              <a:t>‹Nº›</a:t>
            </a:fld>
            <a:endParaRPr lang="es-ES_tradnl"/>
          </a:p>
        </p:txBody>
      </p:sp>
    </p:spTree>
    <p:extLst>
      <p:ext uri="{BB962C8B-B14F-4D97-AF65-F5344CB8AC3E}">
        <p14:creationId xmlns:p14="http://schemas.microsoft.com/office/powerpoint/2010/main" val="11153333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exto + 2 objetos">
    <p:spTree>
      <p:nvGrpSpPr>
        <p:cNvPr id="1" name=""/>
        <p:cNvGrpSpPr/>
        <p:nvPr/>
      </p:nvGrpSpPr>
      <p:grpSpPr>
        <a:xfrm>
          <a:off x="0" y="0"/>
          <a:ext cx="0" cy="0"/>
          <a:chOff x="0" y="0"/>
          <a:chExt cx="0" cy="0"/>
        </a:xfrm>
      </p:grpSpPr>
      <p:pic>
        <p:nvPicPr>
          <p:cNvPr id="10" name="pasted-image.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4407" y="648742"/>
            <a:ext cx="90751" cy="153032"/>
          </a:xfrm>
          <a:prstGeom prst="rect">
            <a:avLst/>
          </a:prstGeom>
          <a:ln w="3175">
            <a:miter lim="400000"/>
          </a:ln>
        </p:spPr>
      </p:pic>
      <p:sp>
        <p:nvSpPr>
          <p:cNvPr id="28" name="Shape 2280"/>
          <p:cNvSpPr/>
          <p:nvPr/>
        </p:nvSpPr>
        <p:spPr>
          <a:xfrm>
            <a:off x="-22226" y="-31353"/>
            <a:ext cx="12236451" cy="328613"/>
          </a:xfrm>
          <a:prstGeom prst="rect">
            <a:avLst/>
          </a:prstGeom>
          <a:solidFill>
            <a:srgbClr val="FCFCFC"/>
          </a:solidFill>
          <a:ln w="3175">
            <a:miter lim="400000"/>
          </a:ln>
        </p:spPr>
        <p:txBody>
          <a:bodyPr lIns="19050" tIns="19050" rIns="19050" bIns="19050" anchor="ctr"/>
          <a:lstStyle/>
          <a:p>
            <a:pPr defTabSz="464344">
              <a:defRPr sz="2000">
                <a:solidFill>
                  <a:srgbClr val="DBDBDB"/>
                </a:solidFill>
              </a:defRPr>
            </a:pPr>
            <a:endParaRPr sz="1125"/>
          </a:p>
        </p:txBody>
      </p:sp>
      <p:sp>
        <p:nvSpPr>
          <p:cNvPr id="30" name="Text Placeholder 17"/>
          <p:cNvSpPr>
            <a:spLocks noGrp="1"/>
          </p:cNvSpPr>
          <p:nvPr>
            <p:ph type="body" sz="quarter" idx="38" hasCustomPrompt="1"/>
          </p:nvPr>
        </p:nvSpPr>
        <p:spPr>
          <a:xfrm>
            <a:off x="716213" y="563178"/>
            <a:ext cx="9905604" cy="423463"/>
          </a:xfrm>
        </p:spPr>
        <p:txBody>
          <a:bodyPr numCol="1" spcCol="360000" anchor="ctr">
            <a:normAutofit/>
          </a:bodyPr>
          <a:lstStyle>
            <a:lvl1pPr marL="0" marR="0" indent="0" algn="l" defTabSz="257175" rtl="0" eaLnBrk="1" fontAlgn="auto" latinLnBrk="0" hangingPunct="1">
              <a:lnSpc>
                <a:spcPct val="80000"/>
              </a:lnSpc>
              <a:spcBef>
                <a:spcPct val="20000"/>
              </a:spcBef>
              <a:spcAft>
                <a:spcPts val="0"/>
              </a:spcAft>
              <a:buClrTx/>
              <a:buSzTx/>
              <a:buFont typeface="Arial"/>
              <a:buNone/>
              <a:tabLst/>
              <a:defRPr sz="1631" b="0" i="0" u="none" baseline="0">
                <a:solidFill>
                  <a:schemeClr val="tx1"/>
                </a:solidFill>
                <a:latin typeface="Bankia"/>
                <a:cs typeface="Bankia"/>
              </a:defRPr>
            </a:lvl1pPr>
          </a:lstStyle>
          <a:p>
            <a:pPr marL="0" marR="0" lvl="0" indent="0" algn="l" defTabSz="257175" rtl="0" eaLnBrk="1" fontAlgn="auto" latinLnBrk="0" hangingPunct="1">
              <a:lnSpc>
                <a:spcPct val="80000"/>
              </a:lnSpc>
              <a:spcBef>
                <a:spcPct val="20000"/>
              </a:spcBef>
              <a:spcAft>
                <a:spcPts val="0"/>
              </a:spcAft>
              <a:buClrTx/>
              <a:buSzTx/>
              <a:buFont typeface="Arial"/>
              <a:buNone/>
              <a:tabLst/>
              <a:defRPr/>
            </a:pPr>
            <a:r>
              <a:rPr lang="en-US" dirty="0" err="1"/>
              <a:t>Título</a:t>
            </a:r>
            <a:r>
              <a:rPr lang="en-US" dirty="0"/>
              <a:t> </a:t>
            </a:r>
            <a:r>
              <a:rPr lang="en-US" dirty="0" err="1"/>
              <a:t>diapositiva</a:t>
            </a:r>
            <a:endParaRPr lang="en-US" dirty="0"/>
          </a:p>
        </p:txBody>
      </p:sp>
      <p:sp>
        <p:nvSpPr>
          <p:cNvPr id="33" name="Text Placeholder 46"/>
          <p:cNvSpPr>
            <a:spLocks noGrp="1"/>
          </p:cNvSpPr>
          <p:nvPr>
            <p:ph type="body" sz="quarter" idx="39" hasCustomPrompt="1"/>
          </p:nvPr>
        </p:nvSpPr>
        <p:spPr>
          <a:xfrm>
            <a:off x="716212" y="1287149"/>
            <a:ext cx="4450825" cy="682229"/>
          </a:xfrm>
        </p:spPr>
        <p:txBody>
          <a:bodyPr anchor="ctr">
            <a:normAutofit/>
          </a:bodyPr>
          <a:lstStyle>
            <a:lvl1pPr algn="l">
              <a:defRPr sz="1406" b="0" i="0">
                <a:solidFill>
                  <a:srgbClr val="B9C800"/>
                </a:solidFill>
                <a:latin typeface="Bankia Medium"/>
                <a:cs typeface="Bankia Medium"/>
              </a:defRPr>
            </a:lvl1pPr>
          </a:lstStyle>
          <a:p>
            <a:pPr lvl="0"/>
            <a:r>
              <a:rPr lang="es-ES_tradnl" dirty="0"/>
              <a:t>Texto</a:t>
            </a:r>
            <a:endParaRPr lang="en-US" dirty="0"/>
          </a:p>
        </p:txBody>
      </p:sp>
      <p:sp>
        <p:nvSpPr>
          <p:cNvPr id="34" name="Text Placeholder 46"/>
          <p:cNvSpPr>
            <a:spLocks noGrp="1"/>
          </p:cNvSpPr>
          <p:nvPr>
            <p:ph type="body" sz="quarter" idx="51" hasCustomPrompt="1"/>
          </p:nvPr>
        </p:nvSpPr>
        <p:spPr>
          <a:xfrm>
            <a:off x="716212" y="2232339"/>
            <a:ext cx="4450824" cy="3801429"/>
          </a:xfrm>
        </p:spPr>
        <p:txBody>
          <a:bodyPr anchor="t">
            <a:normAutofit/>
          </a:bodyPr>
          <a:lstStyle>
            <a:lvl1pPr marL="160734" indent="-160734" algn="l">
              <a:buClr>
                <a:srgbClr val="B9C800"/>
              </a:buClr>
              <a:buSzPct val="95000"/>
              <a:buFont typeface="Lucida Grande"/>
              <a:buChar char="▸"/>
              <a:defRPr sz="1013" b="0" i="0">
                <a:latin typeface="Bankia Light"/>
                <a:cs typeface="Bankia Light"/>
              </a:defRPr>
            </a:lvl1pPr>
          </a:lstStyle>
          <a:p>
            <a:pPr lvl="0"/>
            <a:r>
              <a:rPr lang="es-ES_tradnl" dirty="0"/>
              <a:t>texto</a:t>
            </a:r>
            <a:endParaRPr lang="en-US" dirty="0"/>
          </a:p>
        </p:txBody>
      </p:sp>
      <p:sp>
        <p:nvSpPr>
          <p:cNvPr id="36" name="Content Placeholder 4"/>
          <p:cNvSpPr>
            <a:spLocks noGrp="1"/>
          </p:cNvSpPr>
          <p:nvPr>
            <p:ph sz="quarter" idx="22" hasCustomPrompt="1"/>
          </p:nvPr>
        </p:nvSpPr>
        <p:spPr>
          <a:xfrm>
            <a:off x="5615136" y="1289173"/>
            <a:ext cx="5701107" cy="2440547"/>
          </a:xfrm>
        </p:spPr>
        <p:txBody>
          <a:bodyPr/>
          <a:lstStyle/>
          <a:p>
            <a:pPr lvl="0"/>
            <a:r>
              <a:rPr lang="es-ES_tradnl" dirty="0"/>
              <a:t>Objeto</a:t>
            </a:r>
            <a:endParaRPr lang="en-US" dirty="0"/>
          </a:p>
        </p:txBody>
      </p:sp>
      <p:sp>
        <p:nvSpPr>
          <p:cNvPr id="37" name="Content Placeholder 4"/>
          <p:cNvSpPr>
            <a:spLocks noGrp="1"/>
          </p:cNvSpPr>
          <p:nvPr>
            <p:ph sz="quarter" idx="52" hasCustomPrompt="1"/>
          </p:nvPr>
        </p:nvSpPr>
        <p:spPr>
          <a:xfrm>
            <a:off x="5615136" y="3875050"/>
            <a:ext cx="5701107" cy="2158719"/>
          </a:xfrm>
        </p:spPr>
        <p:txBody>
          <a:bodyPr/>
          <a:lstStyle/>
          <a:p>
            <a:pPr lvl="0"/>
            <a:r>
              <a:rPr lang="es-ES_tradnl" dirty="0"/>
              <a:t>Objeto</a:t>
            </a:r>
            <a:endParaRPr lang="en-US" dirty="0"/>
          </a:p>
        </p:txBody>
      </p:sp>
      <p:sp>
        <p:nvSpPr>
          <p:cNvPr id="11" name="Marcador de número de diapositiva 1"/>
          <p:cNvSpPr>
            <a:spLocks noGrp="1"/>
          </p:cNvSpPr>
          <p:nvPr>
            <p:ph type="sldNum" sz="quarter" idx="4"/>
          </p:nvPr>
        </p:nvSpPr>
        <p:spPr>
          <a:xfrm>
            <a:off x="300692" y="6421717"/>
            <a:ext cx="895657" cy="293780"/>
          </a:xfrm>
          <a:prstGeom prst="rect">
            <a:avLst/>
          </a:prstGeom>
        </p:spPr>
        <p:txBody>
          <a:bodyPr vert="horz" lIns="91440" tIns="45720" rIns="91440" bIns="45720" rtlCol="0" anchor="ctr"/>
          <a:lstStyle>
            <a:lvl1pPr algn="l">
              <a:defRPr sz="788">
                <a:solidFill>
                  <a:schemeClr val="tx1">
                    <a:tint val="75000"/>
                  </a:schemeClr>
                </a:solidFill>
                <a:latin typeface="Bankia" charset="0"/>
                <a:ea typeface="Bankia" charset="0"/>
                <a:cs typeface="Bankia" charset="0"/>
              </a:defRPr>
            </a:lvl1pPr>
          </a:lstStyle>
          <a:p>
            <a:fld id="{8255E72A-942D-124D-9A97-ACC2EF1A0F41}" type="slidenum">
              <a:rPr lang="es-ES_tradnl" smtClean="0"/>
              <a:pPr/>
              <a:t>‹Nº›</a:t>
            </a:fld>
            <a:endParaRPr lang="es-ES_tradnl"/>
          </a:p>
        </p:txBody>
      </p:sp>
    </p:spTree>
    <p:extLst>
      <p:ext uri="{BB962C8B-B14F-4D97-AF65-F5344CB8AC3E}">
        <p14:creationId xmlns:p14="http://schemas.microsoft.com/office/powerpoint/2010/main" val="16124333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2 objetos sin título">
    <p:spTree>
      <p:nvGrpSpPr>
        <p:cNvPr id="1" name=""/>
        <p:cNvGrpSpPr/>
        <p:nvPr/>
      </p:nvGrpSpPr>
      <p:grpSpPr>
        <a:xfrm>
          <a:off x="0" y="0"/>
          <a:ext cx="0" cy="0"/>
          <a:chOff x="0" y="0"/>
          <a:chExt cx="0" cy="0"/>
        </a:xfrm>
      </p:grpSpPr>
      <p:sp>
        <p:nvSpPr>
          <p:cNvPr id="4" name="Shape 1131"/>
          <p:cNvSpPr/>
          <p:nvPr/>
        </p:nvSpPr>
        <p:spPr>
          <a:xfrm>
            <a:off x="909928" y="105120"/>
            <a:ext cx="142839" cy="202155"/>
          </a:xfrm>
          <a:prstGeom prst="rect">
            <a:avLst/>
          </a:prstGeom>
          <a:ln w="3175">
            <a:miter lim="400000"/>
          </a:ln>
          <a:extLst>
            <a:ext uri="{C572A759-6A51-4108-AA02-DFA0A04FC94B}">
              <ma14:wrappingTextBoxFlag xmlns:ma14="http://schemas.microsoft.com/office/mac/drawingml/2011/main" xmlns="" val="1"/>
            </a:ext>
          </a:extLst>
        </p:spPr>
        <p:txBody>
          <a:bodyPr wrap="square" lIns="26789" tIns="26789" rIns="26789" bIns="26789">
            <a:spAutoFit/>
          </a:bodyPr>
          <a:lstStyle/>
          <a:p>
            <a:pPr algn="l" defTabSz="257175">
              <a:lnSpc>
                <a:spcPct val="90000"/>
              </a:lnSpc>
              <a:spcBef>
                <a:spcPts val="1406"/>
              </a:spcBef>
              <a:defRPr sz="1900" cap="all" spc="-38">
                <a:solidFill>
                  <a:srgbClr val="39291A"/>
                </a:solidFill>
                <a:latin typeface="Bankia Light"/>
                <a:ea typeface="Bankia Light"/>
                <a:cs typeface="Bankia Light"/>
                <a:sym typeface="Bankia Light"/>
              </a:defRPr>
            </a:pPr>
            <a:r>
              <a:rPr sz="1069" cap="none" dirty="0"/>
              <a:t>|</a:t>
            </a:r>
          </a:p>
        </p:txBody>
      </p:sp>
      <p:sp>
        <p:nvSpPr>
          <p:cNvPr id="5" name="Text Placeholder 23"/>
          <p:cNvSpPr>
            <a:spLocks noGrp="1"/>
          </p:cNvSpPr>
          <p:nvPr>
            <p:ph type="body" sz="quarter" idx="15" hasCustomPrompt="1"/>
          </p:nvPr>
        </p:nvSpPr>
        <p:spPr>
          <a:xfrm>
            <a:off x="207809" y="74073"/>
            <a:ext cx="728576" cy="271463"/>
          </a:xfrm>
        </p:spPr>
        <p:txBody>
          <a:bodyPr anchor="ctr">
            <a:normAutofit/>
          </a:bodyPr>
          <a:lstStyle>
            <a:lvl1pPr marL="0" indent="0" algn="r">
              <a:buNone/>
              <a:defRPr sz="1069" b="1">
                <a:solidFill>
                  <a:srgbClr val="B9C800"/>
                </a:solidFill>
              </a:defRPr>
            </a:lvl1pPr>
          </a:lstStyle>
          <a:p>
            <a:pPr lvl="0"/>
            <a:r>
              <a:rPr lang="es-ES_tradnl" dirty="0"/>
              <a:t>TEXTO</a:t>
            </a:r>
            <a:endParaRPr lang="en-US" dirty="0"/>
          </a:p>
        </p:txBody>
      </p:sp>
      <p:sp>
        <p:nvSpPr>
          <p:cNvPr id="6" name="Text Placeholder 23"/>
          <p:cNvSpPr>
            <a:spLocks noGrp="1"/>
          </p:cNvSpPr>
          <p:nvPr>
            <p:ph type="body" sz="quarter" idx="16" hasCustomPrompt="1"/>
          </p:nvPr>
        </p:nvSpPr>
        <p:spPr>
          <a:xfrm>
            <a:off x="973395" y="76970"/>
            <a:ext cx="8396695" cy="271463"/>
          </a:xfrm>
        </p:spPr>
        <p:txBody>
          <a:bodyPr anchor="ctr">
            <a:normAutofit/>
          </a:bodyPr>
          <a:lstStyle>
            <a:lvl1pPr marL="0" indent="0" algn="l">
              <a:buNone/>
              <a:defRPr sz="1069" b="0" i="0">
                <a:solidFill>
                  <a:schemeClr val="tx1"/>
                </a:solidFill>
                <a:latin typeface="Bankia Light"/>
                <a:cs typeface="Bankia Light"/>
              </a:defRPr>
            </a:lvl1pPr>
          </a:lstStyle>
          <a:p>
            <a:pPr lvl="0"/>
            <a:r>
              <a:rPr lang="es-ES_tradnl" dirty="0"/>
              <a:t>texto </a:t>
            </a:r>
            <a:endParaRPr lang="en-US" dirty="0"/>
          </a:p>
        </p:txBody>
      </p:sp>
      <p:sp>
        <p:nvSpPr>
          <p:cNvPr id="7" name="Shape 1975"/>
          <p:cNvSpPr/>
          <p:nvPr/>
        </p:nvSpPr>
        <p:spPr>
          <a:xfrm>
            <a:off x="-31751" y="-28535"/>
            <a:ext cx="12236451" cy="465039"/>
          </a:xfrm>
          <a:prstGeom prst="rect">
            <a:avLst/>
          </a:prstGeom>
          <a:solidFill>
            <a:srgbClr val="DCDEE0">
              <a:alpha val="8993"/>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15" name="Shape 2362"/>
          <p:cNvSpPr/>
          <p:nvPr/>
        </p:nvSpPr>
        <p:spPr>
          <a:xfrm flipV="1">
            <a:off x="5990284" y="2396854"/>
            <a:ext cx="1" cy="1917973"/>
          </a:xfrm>
          <a:prstGeom prst="line">
            <a:avLst/>
          </a:prstGeom>
          <a:ln w="12700">
            <a:solidFill>
              <a:srgbClr val="C2C2C2"/>
            </a:solidFill>
            <a:custDash>
              <a:ds d="200000" sp="200000"/>
            </a:custDash>
            <a:miter lim="400000"/>
          </a:ln>
        </p:spPr>
        <p:txBody>
          <a:bodyPr lIns="26789" tIns="26789" rIns="26789" bIns="26789" anchor="ctr"/>
          <a:lstStyle/>
          <a:p>
            <a:pPr defTabSz="328613">
              <a:defRPr sz="2200"/>
            </a:pPr>
            <a:endParaRPr sz="1238"/>
          </a:p>
        </p:txBody>
      </p:sp>
      <p:sp>
        <p:nvSpPr>
          <p:cNvPr id="32" name="Content Placeholder 15"/>
          <p:cNvSpPr>
            <a:spLocks noGrp="1"/>
          </p:cNvSpPr>
          <p:nvPr>
            <p:ph sz="quarter" idx="40" hasCustomPrompt="1"/>
          </p:nvPr>
        </p:nvSpPr>
        <p:spPr>
          <a:xfrm>
            <a:off x="438151" y="1557340"/>
            <a:ext cx="5228043" cy="3973115"/>
          </a:xfrm>
        </p:spPr>
        <p:txBody>
          <a:bodyPr/>
          <a:lstStyle/>
          <a:p>
            <a:pPr lvl="0"/>
            <a:r>
              <a:rPr lang="es-ES_tradnl" dirty="0"/>
              <a:t>Objeto</a:t>
            </a:r>
            <a:endParaRPr lang="en-US" dirty="0"/>
          </a:p>
        </p:txBody>
      </p:sp>
      <p:sp>
        <p:nvSpPr>
          <p:cNvPr id="34" name="Content Placeholder 15"/>
          <p:cNvSpPr>
            <a:spLocks noGrp="1"/>
          </p:cNvSpPr>
          <p:nvPr>
            <p:ph sz="quarter" idx="41" hasCustomPrompt="1"/>
          </p:nvPr>
        </p:nvSpPr>
        <p:spPr>
          <a:xfrm>
            <a:off x="6380072" y="1533651"/>
            <a:ext cx="5228043" cy="3973115"/>
          </a:xfrm>
        </p:spPr>
        <p:txBody>
          <a:bodyPr/>
          <a:lstStyle/>
          <a:p>
            <a:pPr lvl="0"/>
            <a:r>
              <a:rPr lang="es-ES_tradnl" dirty="0"/>
              <a:t>Objeto</a:t>
            </a:r>
            <a:endParaRPr lang="en-US" dirty="0"/>
          </a:p>
        </p:txBody>
      </p:sp>
      <p:sp>
        <p:nvSpPr>
          <p:cNvPr id="10" name="Marcador de número de diapositiva 1"/>
          <p:cNvSpPr>
            <a:spLocks noGrp="1"/>
          </p:cNvSpPr>
          <p:nvPr>
            <p:ph type="sldNum" sz="quarter" idx="4"/>
          </p:nvPr>
        </p:nvSpPr>
        <p:spPr>
          <a:xfrm>
            <a:off x="300692" y="6421717"/>
            <a:ext cx="895657" cy="293780"/>
          </a:xfrm>
          <a:prstGeom prst="rect">
            <a:avLst/>
          </a:prstGeom>
        </p:spPr>
        <p:txBody>
          <a:bodyPr vert="horz" lIns="91440" tIns="45720" rIns="91440" bIns="45720" rtlCol="0" anchor="ctr"/>
          <a:lstStyle>
            <a:lvl1pPr algn="l">
              <a:defRPr sz="788">
                <a:solidFill>
                  <a:schemeClr val="tx1">
                    <a:tint val="75000"/>
                  </a:schemeClr>
                </a:solidFill>
                <a:latin typeface="Bankia" charset="0"/>
                <a:ea typeface="Bankia" charset="0"/>
                <a:cs typeface="Bankia" charset="0"/>
              </a:defRPr>
            </a:lvl1pPr>
          </a:lstStyle>
          <a:p>
            <a:fld id="{8255E72A-942D-124D-9A97-ACC2EF1A0F41}" type="slidenum">
              <a:rPr lang="es-ES_tradnl" smtClean="0"/>
              <a:pPr/>
              <a:t>‹Nº›</a:t>
            </a:fld>
            <a:endParaRPr lang="es-ES_tradnl"/>
          </a:p>
        </p:txBody>
      </p:sp>
    </p:spTree>
    <p:extLst>
      <p:ext uri="{BB962C8B-B14F-4D97-AF65-F5344CB8AC3E}">
        <p14:creationId xmlns:p14="http://schemas.microsoft.com/office/powerpoint/2010/main" val="13590224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2 objetos + título">
    <p:spTree>
      <p:nvGrpSpPr>
        <p:cNvPr id="1" name=""/>
        <p:cNvGrpSpPr/>
        <p:nvPr/>
      </p:nvGrpSpPr>
      <p:grpSpPr>
        <a:xfrm>
          <a:off x="0" y="0"/>
          <a:ext cx="0" cy="0"/>
          <a:chOff x="0" y="0"/>
          <a:chExt cx="0" cy="0"/>
        </a:xfrm>
      </p:grpSpPr>
      <p:sp>
        <p:nvSpPr>
          <p:cNvPr id="4" name="Shape 1131"/>
          <p:cNvSpPr/>
          <p:nvPr/>
        </p:nvSpPr>
        <p:spPr>
          <a:xfrm>
            <a:off x="909928" y="105120"/>
            <a:ext cx="142839" cy="202155"/>
          </a:xfrm>
          <a:prstGeom prst="rect">
            <a:avLst/>
          </a:prstGeom>
          <a:ln w="3175">
            <a:miter lim="400000"/>
          </a:ln>
          <a:extLst>
            <a:ext uri="{C572A759-6A51-4108-AA02-DFA0A04FC94B}">
              <ma14:wrappingTextBoxFlag xmlns:ma14="http://schemas.microsoft.com/office/mac/drawingml/2011/main" xmlns="" val="1"/>
            </a:ext>
          </a:extLst>
        </p:spPr>
        <p:txBody>
          <a:bodyPr wrap="square" lIns="26789" tIns="26789" rIns="26789" bIns="26789">
            <a:spAutoFit/>
          </a:bodyPr>
          <a:lstStyle/>
          <a:p>
            <a:pPr algn="l" defTabSz="257175">
              <a:lnSpc>
                <a:spcPct val="90000"/>
              </a:lnSpc>
              <a:spcBef>
                <a:spcPts val="1406"/>
              </a:spcBef>
              <a:defRPr sz="1900" cap="all" spc="-38">
                <a:solidFill>
                  <a:srgbClr val="39291A"/>
                </a:solidFill>
                <a:latin typeface="Bankia Light"/>
                <a:ea typeface="Bankia Light"/>
                <a:cs typeface="Bankia Light"/>
                <a:sym typeface="Bankia Light"/>
              </a:defRPr>
            </a:pPr>
            <a:r>
              <a:rPr sz="1069" cap="none" dirty="0"/>
              <a:t>|</a:t>
            </a:r>
          </a:p>
        </p:txBody>
      </p:sp>
      <p:sp>
        <p:nvSpPr>
          <p:cNvPr id="5" name="Text Placeholder 23"/>
          <p:cNvSpPr>
            <a:spLocks noGrp="1"/>
          </p:cNvSpPr>
          <p:nvPr>
            <p:ph type="body" sz="quarter" idx="15" hasCustomPrompt="1"/>
          </p:nvPr>
        </p:nvSpPr>
        <p:spPr>
          <a:xfrm>
            <a:off x="207809" y="74073"/>
            <a:ext cx="728576" cy="271463"/>
          </a:xfrm>
        </p:spPr>
        <p:txBody>
          <a:bodyPr anchor="ctr">
            <a:normAutofit/>
          </a:bodyPr>
          <a:lstStyle>
            <a:lvl1pPr marL="0" indent="0" algn="r">
              <a:buNone/>
              <a:defRPr sz="1069" b="1">
                <a:solidFill>
                  <a:srgbClr val="B9C800"/>
                </a:solidFill>
              </a:defRPr>
            </a:lvl1pPr>
          </a:lstStyle>
          <a:p>
            <a:pPr lvl="0"/>
            <a:r>
              <a:rPr lang="es-ES_tradnl" dirty="0"/>
              <a:t>TEXTO</a:t>
            </a:r>
            <a:endParaRPr lang="en-US" dirty="0"/>
          </a:p>
        </p:txBody>
      </p:sp>
      <p:sp>
        <p:nvSpPr>
          <p:cNvPr id="6" name="Text Placeholder 23"/>
          <p:cNvSpPr>
            <a:spLocks noGrp="1"/>
          </p:cNvSpPr>
          <p:nvPr>
            <p:ph type="body" sz="quarter" idx="16" hasCustomPrompt="1"/>
          </p:nvPr>
        </p:nvSpPr>
        <p:spPr>
          <a:xfrm>
            <a:off x="973395" y="76970"/>
            <a:ext cx="8396695" cy="271463"/>
          </a:xfrm>
        </p:spPr>
        <p:txBody>
          <a:bodyPr anchor="ctr">
            <a:normAutofit/>
          </a:bodyPr>
          <a:lstStyle>
            <a:lvl1pPr marL="0" indent="0" algn="l">
              <a:buNone/>
              <a:defRPr sz="1069" b="0" i="0">
                <a:solidFill>
                  <a:schemeClr val="tx1"/>
                </a:solidFill>
                <a:latin typeface="Bankia Light"/>
                <a:cs typeface="Bankia Light"/>
              </a:defRPr>
            </a:lvl1pPr>
          </a:lstStyle>
          <a:p>
            <a:pPr lvl="0"/>
            <a:r>
              <a:rPr lang="es-ES_tradnl" dirty="0"/>
              <a:t>texto </a:t>
            </a:r>
            <a:endParaRPr lang="en-US" dirty="0"/>
          </a:p>
        </p:txBody>
      </p:sp>
      <p:sp>
        <p:nvSpPr>
          <p:cNvPr id="7" name="Shape 1975"/>
          <p:cNvSpPr/>
          <p:nvPr/>
        </p:nvSpPr>
        <p:spPr>
          <a:xfrm>
            <a:off x="-31751" y="-28535"/>
            <a:ext cx="12236451" cy="465039"/>
          </a:xfrm>
          <a:prstGeom prst="rect">
            <a:avLst/>
          </a:prstGeom>
          <a:solidFill>
            <a:srgbClr val="DCDEE0">
              <a:alpha val="8993"/>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9" name="Shape 1814"/>
          <p:cNvSpPr/>
          <p:nvPr/>
        </p:nvSpPr>
        <p:spPr>
          <a:xfrm>
            <a:off x="-1630" y="1499824"/>
            <a:ext cx="12195259" cy="467311"/>
          </a:xfrm>
          <a:prstGeom prst="rect">
            <a:avLst/>
          </a:prstGeom>
          <a:solidFill>
            <a:srgbClr val="DCDEE0">
              <a:alpha val="27715"/>
            </a:srgbClr>
          </a:solidFill>
          <a:ln w="3175">
            <a:miter lim="400000"/>
          </a:ln>
        </p:spPr>
        <p:txBody>
          <a:bodyPr lIns="19050" tIns="19050" rIns="19050" bIns="19050" anchor="ctr"/>
          <a:lstStyle/>
          <a:p>
            <a:pPr defTabSz="464344">
              <a:defRPr sz="2000">
                <a:solidFill>
                  <a:srgbClr val="FFFFFF"/>
                </a:solidFill>
              </a:defRPr>
            </a:pPr>
            <a:endParaRPr sz="1125"/>
          </a:p>
        </p:txBody>
      </p:sp>
      <p:pic>
        <p:nvPicPr>
          <p:cNvPr id="10" name="pasted-image.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4407" y="629692"/>
            <a:ext cx="90751" cy="153032"/>
          </a:xfrm>
          <a:prstGeom prst="rect">
            <a:avLst/>
          </a:prstGeom>
          <a:ln w="3175">
            <a:miter lim="400000"/>
          </a:ln>
        </p:spPr>
      </p:pic>
      <p:sp>
        <p:nvSpPr>
          <p:cNvPr id="12" name="Shape 154"/>
          <p:cNvSpPr/>
          <p:nvPr/>
        </p:nvSpPr>
        <p:spPr>
          <a:xfrm>
            <a:off x="6024178" y="2722955"/>
            <a:ext cx="1" cy="2532830"/>
          </a:xfrm>
          <a:prstGeom prst="line">
            <a:avLst/>
          </a:prstGeom>
          <a:ln w="25400">
            <a:solidFill>
              <a:srgbClr val="B9C800"/>
            </a:solidFill>
            <a:prstDash val="sysDot"/>
            <a:miter lim="400000"/>
          </a:ln>
        </p:spPr>
        <p:txBody>
          <a:bodyPr lIns="19288" tIns="19288" rIns="19288" bIns="19288"/>
          <a:lstStyle/>
          <a:p>
            <a:pPr algn="l" defTabSz="257175">
              <a:defRPr sz="1200">
                <a:latin typeface="Helvetica"/>
                <a:ea typeface="Helvetica"/>
                <a:cs typeface="Helvetica"/>
                <a:sym typeface="Helvetica"/>
              </a:defRPr>
            </a:pPr>
            <a:endParaRPr sz="633"/>
          </a:p>
        </p:txBody>
      </p:sp>
      <p:pic>
        <p:nvPicPr>
          <p:cNvPr id="13" name="pasted-image.pd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69377" y="3923369"/>
            <a:ext cx="78467" cy="132034"/>
          </a:xfrm>
          <a:prstGeom prst="rect">
            <a:avLst/>
          </a:prstGeom>
          <a:ln w="12700">
            <a:miter lim="400000"/>
          </a:ln>
        </p:spPr>
      </p:pic>
      <p:sp>
        <p:nvSpPr>
          <p:cNvPr id="16" name="Text Placeholder 17"/>
          <p:cNvSpPr>
            <a:spLocks noGrp="1"/>
          </p:cNvSpPr>
          <p:nvPr>
            <p:ph type="body" sz="quarter" idx="20" hasCustomPrompt="1"/>
          </p:nvPr>
        </p:nvSpPr>
        <p:spPr>
          <a:xfrm>
            <a:off x="528702" y="1524370"/>
            <a:ext cx="11135789" cy="390229"/>
          </a:xfrm>
        </p:spPr>
        <p:txBody>
          <a:bodyPr anchor="ctr">
            <a:normAutofit/>
          </a:bodyPr>
          <a:lstStyle>
            <a:lvl1pPr marL="0" indent="0" algn="ctr">
              <a:buNone/>
              <a:defRPr sz="1125" b="1" i="0" u="none" baseline="0">
                <a:solidFill>
                  <a:schemeClr val="tx1"/>
                </a:solidFill>
                <a:latin typeface="Bankia"/>
                <a:cs typeface="Bankia"/>
              </a:defRPr>
            </a:lvl1pPr>
          </a:lstStyle>
          <a:p>
            <a:pPr lvl="0"/>
            <a:r>
              <a:rPr lang="en-US" dirty="0" err="1"/>
              <a:t>Título</a:t>
            </a:r>
            <a:endParaRPr lang="en-US" dirty="0"/>
          </a:p>
        </p:txBody>
      </p:sp>
      <p:sp>
        <p:nvSpPr>
          <p:cNvPr id="19" name="Shape 209"/>
          <p:cNvSpPr/>
          <p:nvPr/>
        </p:nvSpPr>
        <p:spPr>
          <a:xfrm>
            <a:off x="656611" y="1346086"/>
            <a:ext cx="835845" cy="1"/>
          </a:xfrm>
          <a:prstGeom prst="line">
            <a:avLst/>
          </a:prstGeom>
          <a:ln w="12700">
            <a:solidFill>
              <a:srgbClr val="33261B"/>
            </a:solidFill>
            <a:miter lim="400000"/>
          </a:ln>
        </p:spPr>
        <p:txBody>
          <a:bodyPr lIns="26786" tIns="26786" rIns="26786" bIns="26786" anchor="ctr"/>
          <a:lstStyle/>
          <a:p>
            <a:pPr defTabSz="328580">
              <a:defRPr sz="2200"/>
            </a:pPr>
            <a:endParaRPr sz="1238"/>
          </a:p>
        </p:txBody>
      </p:sp>
      <p:sp>
        <p:nvSpPr>
          <p:cNvPr id="23" name="Text Placeholder 17"/>
          <p:cNvSpPr>
            <a:spLocks noGrp="1"/>
          </p:cNvSpPr>
          <p:nvPr>
            <p:ph type="body" sz="quarter" idx="39" hasCustomPrompt="1"/>
          </p:nvPr>
        </p:nvSpPr>
        <p:spPr>
          <a:xfrm>
            <a:off x="630139" y="970494"/>
            <a:ext cx="8953444" cy="289546"/>
          </a:xfrm>
        </p:spPr>
        <p:txBody>
          <a:bodyPr numCol="1" spcCol="360000" anchor="ctr">
            <a:noAutofit/>
          </a:bodyPr>
          <a:lstStyle>
            <a:lvl1pPr marL="0" marR="0" indent="0" algn="l" defTabSz="257175" rtl="0" eaLnBrk="1" fontAlgn="auto" latinLnBrk="0" hangingPunct="1">
              <a:lnSpc>
                <a:spcPct val="80000"/>
              </a:lnSpc>
              <a:spcBef>
                <a:spcPct val="20000"/>
              </a:spcBef>
              <a:spcAft>
                <a:spcPts val="0"/>
              </a:spcAft>
              <a:buClrTx/>
              <a:buSzTx/>
              <a:buFont typeface="Arial"/>
              <a:buNone/>
              <a:tabLst/>
              <a:defRPr sz="1744" b="0" i="0" u="none" baseline="0">
                <a:solidFill>
                  <a:srgbClr val="B9C800"/>
                </a:solidFill>
                <a:latin typeface="Bankia"/>
                <a:cs typeface="Bankia"/>
              </a:defRPr>
            </a:lvl1pPr>
          </a:lstStyle>
          <a:p>
            <a:pPr marL="0" marR="0" lvl="0" indent="0" algn="l" defTabSz="257175" rtl="0" eaLnBrk="1" fontAlgn="auto" latinLnBrk="0" hangingPunct="1">
              <a:lnSpc>
                <a:spcPct val="80000"/>
              </a:lnSpc>
              <a:spcBef>
                <a:spcPct val="20000"/>
              </a:spcBef>
              <a:spcAft>
                <a:spcPts val="0"/>
              </a:spcAft>
              <a:buClrTx/>
              <a:buSzTx/>
              <a:buFont typeface="Arial"/>
              <a:buNone/>
              <a:tabLst/>
              <a:defRPr/>
            </a:pPr>
            <a:r>
              <a:rPr lang="en-US" dirty="0" err="1"/>
              <a:t>Subtítulo</a:t>
            </a:r>
            <a:endParaRPr lang="en-US" dirty="0"/>
          </a:p>
        </p:txBody>
      </p:sp>
      <p:sp>
        <p:nvSpPr>
          <p:cNvPr id="24" name="Content Placeholder 15"/>
          <p:cNvSpPr>
            <a:spLocks noGrp="1"/>
          </p:cNvSpPr>
          <p:nvPr>
            <p:ph sz="quarter" idx="40" hasCustomPrompt="1"/>
          </p:nvPr>
        </p:nvSpPr>
        <p:spPr>
          <a:xfrm>
            <a:off x="438151" y="2235470"/>
            <a:ext cx="5228043" cy="3973115"/>
          </a:xfrm>
        </p:spPr>
        <p:txBody>
          <a:bodyPr/>
          <a:lstStyle/>
          <a:p>
            <a:pPr lvl="0"/>
            <a:r>
              <a:rPr lang="es-ES_tradnl" dirty="0"/>
              <a:t>Objeto</a:t>
            </a:r>
            <a:endParaRPr lang="en-US" dirty="0"/>
          </a:p>
        </p:txBody>
      </p:sp>
      <p:sp>
        <p:nvSpPr>
          <p:cNvPr id="25" name="Content Placeholder 15"/>
          <p:cNvSpPr>
            <a:spLocks noGrp="1"/>
          </p:cNvSpPr>
          <p:nvPr>
            <p:ph sz="quarter" idx="41" hasCustomPrompt="1"/>
          </p:nvPr>
        </p:nvSpPr>
        <p:spPr>
          <a:xfrm>
            <a:off x="6380072" y="2211782"/>
            <a:ext cx="5228043" cy="3973115"/>
          </a:xfrm>
        </p:spPr>
        <p:txBody>
          <a:bodyPr/>
          <a:lstStyle/>
          <a:p>
            <a:pPr lvl="0"/>
            <a:r>
              <a:rPr lang="es-ES_tradnl" dirty="0"/>
              <a:t>Objeto</a:t>
            </a:r>
            <a:endParaRPr lang="en-US" dirty="0"/>
          </a:p>
        </p:txBody>
      </p:sp>
      <p:sp>
        <p:nvSpPr>
          <p:cNvPr id="17" name="Text Placeholder 17"/>
          <p:cNvSpPr>
            <a:spLocks noGrp="1"/>
          </p:cNvSpPr>
          <p:nvPr>
            <p:ph type="body" sz="quarter" idx="37" hasCustomPrompt="1"/>
          </p:nvPr>
        </p:nvSpPr>
        <p:spPr>
          <a:xfrm>
            <a:off x="630139" y="494722"/>
            <a:ext cx="8953444" cy="471901"/>
          </a:xfrm>
        </p:spPr>
        <p:txBody>
          <a:bodyPr numCol="1" spcCol="360000" anchor="ctr">
            <a:normAutofit/>
          </a:bodyPr>
          <a:lstStyle>
            <a:lvl1pPr marL="0" marR="0" indent="0" algn="l" defTabSz="257175" rtl="0" eaLnBrk="1" fontAlgn="auto" latinLnBrk="0" hangingPunct="1">
              <a:lnSpc>
                <a:spcPct val="80000"/>
              </a:lnSpc>
              <a:spcBef>
                <a:spcPct val="20000"/>
              </a:spcBef>
              <a:spcAft>
                <a:spcPts val="0"/>
              </a:spcAft>
              <a:buClrTx/>
              <a:buSzTx/>
              <a:buFont typeface="Arial"/>
              <a:buNone/>
              <a:tabLst/>
              <a:defRPr sz="1631" b="0" i="0" u="none" baseline="0">
                <a:solidFill>
                  <a:schemeClr val="tx1"/>
                </a:solidFill>
                <a:latin typeface="Bankia"/>
                <a:cs typeface="Bankia"/>
              </a:defRPr>
            </a:lvl1pPr>
          </a:lstStyle>
          <a:p>
            <a:pPr marL="0" marR="0" lvl="0" indent="0" algn="l" defTabSz="257175" rtl="0" eaLnBrk="1" fontAlgn="auto" latinLnBrk="0" hangingPunct="1">
              <a:lnSpc>
                <a:spcPct val="80000"/>
              </a:lnSpc>
              <a:spcBef>
                <a:spcPct val="20000"/>
              </a:spcBef>
              <a:spcAft>
                <a:spcPts val="0"/>
              </a:spcAft>
              <a:buClrTx/>
              <a:buSzTx/>
              <a:buFont typeface="Arial"/>
              <a:buNone/>
              <a:tabLst/>
              <a:defRPr/>
            </a:pPr>
            <a:r>
              <a:rPr lang="en-US" dirty="0" err="1"/>
              <a:t>Título</a:t>
            </a:r>
            <a:r>
              <a:rPr lang="en-US" dirty="0"/>
              <a:t> </a:t>
            </a:r>
            <a:r>
              <a:rPr lang="en-US" dirty="0" err="1"/>
              <a:t>diapositiva</a:t>
            </a:r>
            <a:endParaRPr lang="en-US" dirty="0"/>
          </a:p>
        </p:txBody>
      </p:sp>
      <p:sp>
        <p:nvSpPr>
          <p:cNvPr id="18" name="Marcador de número de diapositiva 1"/>
          <p:cNvSpPr>
            <a:spLocks noGrp="1"/>
          </p:cNvSpPr>
          <p:nvPr>
            <p:ph type="sldNum" sz="quarter" idx="4"/>
          </p:nvPr>
        </p:nvSpPr>
        <p:spPr>
          <a:xfrm>
            <a:off x="300692" y="6421717"/>
            <a:ext cx="895657" cy="293780"/>
          </a:xfrm>
          <a:prstGeom prst="rect">
            <a:avLst/>
          </a:prstGeom>
        </p:spPr>
        <p:txBody>
          <a:bodyPr vert="horz" lIns="91440" tIns="45720" rIns="91440" bIns="45720" rtlCol="0" anchor="ctr"/>
          <a:lstStyle>
            <a:lvl1pPr algn="l">
              <a:defRPr sz="788">
                <a:solidFill>
                  <a:schemeClr val="tx1">
                    <a:tint val="75000"/>
                  </a:schemeClr>
                </a:solidFill>
                <a:latin typeface="Bankia" charset="0"/>
                <a:ea typeface="Bankia" charset="0"/>
                <a:cs typeface="Bankia" charset="0"/>
              </a:defRPr>
            </a:lvl1pPr>
          </a:lstStyle>
          <a:p>
            <a:fld id="{8255E72A-942D-124D-9A97-ACC2EF1A0F41}" type="slidenum">
              <a:rPr lang="es-ES_tradnl" smtClean="0"/>
              <a:pPr/>
              <a:t>‹Nº›</a:t>
            </a:fld>
            <a:endParaRPr lang="es-ES_tradnl"/>
          </a:p>
        </p:txBody>
      </p:sp>
    </p:spTree>
    <p:extLst>
      <p:ext uri="{BB962C8B-B14F-4D97-AF65-F5344CB8AC3E}">
        <p14:creationId xmlns:p14="http://schemas.microsoft.com/office/powerpoint/2010/main" val="13490570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objeto + título destacado">
    <p:spTree>
      <p:nvGrpSpPr>
        <p:cNvPr id="1" name=""/>
        <p:cNvGrpSpPr/>
        <p:nvPr/>
      </p:nvGrpSpPr>
      <p:grpSpPr>
        <a:xfrm>
          <a:off x="0" y="0"/>
          <a:ext cx="0" cy="0"/>
          <a:chOff x="0" y="0"/>
          <a:chExt cx="0" cy="0"/>
        </a:xfrm>
      </p:grpSpPr>
      <p:sp>
        <p:nvSpPr>
          <p:cNvPr id="4" name="Shape 1131"/>
          <p:cNvSpPr/>
          <p:nvPr/>
        </p:nvSpPr>
        <p:spPr>
          <a:xfrm>
            <a:off x="909928" y="105120"/>
            <a:ext cx="142839" cy="202155"/>
          </a:xfrm>
          <a:prstGeom prst="rect">
            <a:avLst/>
          </a:prstGeom>
          <a:ln w="3175">
            <a:miter lim="400000"/>
          </a:ln>
          <a:extLst>
            <a:ext uri="{C572A759-6A51-4108-AA02-DFA0A04FC94B}">
              <ma14:wrappingTextBoxFlag xmlns:ma14="http://schemas.microsoft.com/office/mac/drawingml/2011/main" xmlns="" val="1"/>
            </a:ext>
          </a:extLst>
        </p:spPr>
        <p:txBody>
          <a:bodyPr wrap="square" lIns="26789" tIns="26789" rIns="26789" bIns="26789">
            <a:spAutoFit/>
          </a:bodyPr>
          <a:lstStyle/>
          <a:p>
            <a:pPr algn="l" defTabSz="257175">
              <a:lnSpc>
                <a:spcPct val="90000"/>
              </a:lnSpc>
              <a:spcBef>
                <a:spcPts val="1406"/>
              </a:spcBef>
              <a:defRPr sz="1900" cap="all" spc="-38">
                <a:solidFill>
                  <a:srgbClr val="39291A"/>
                </a:solidFill>
                <a:latin typeface="Bankia Light"/>
                <a:ea typeface="Bankia Light"/>
                <a:cs typeface="Bankia Light"/>
                <a:sym typeface="Bankia Light"/>
              </a:defRPr>
            </a:pPr>
            <a:r>
              <a:rPr sz="1069" cap="none" dirty="0"/>
              <a:t>|</a:t>
            </a:r>
          </a:p>
        </p:txBody>
      </p:sp>
      <p:sp>
        <p:nvSpPr>
          <p:cNvPr id="5" name="Text Placeholder 23"/>
          <p:cNvSpPr>
            <a:spLocks noGrp="1"/>
          </p:cNvSpPr>
          <p:nvPr>
            <p:ph type="body" sz="quarter" idx="15" hasCustomPrompt="1"/>
          </p:nvPr>
        </p:nvSpPr>
        <p:spPr>
          <a:xfrm>
            <a:off x="207809" y="74073"/>
            <a:ext cx="728576" cy="271463"/>
          </a:xfrm>
        </p:spPr>
        <p:txBody>
          <a:bodyPr anchor="ctr">
            <a:normAutofit/>
          </a:bodyPr>
          <a:lstStyle>
            <a:lvl1pPr marL="0" indent="0" algn="r">
              <a:buNone/>
              <a:defRPr sz="1069" b="1">
                <a:solidFill>
                  <a:srgbClr val="B9C800"/>
                </a:solidFill>
              </a:defRPr>
            </a:lvl1pPr>
          </a:lstStyle>
          <a:p>
            <a:pPr lvl="0"/>
            <a:r>
              <a:rPr lang="es-ES_tradnl" dirty="0"/>
              <a:t>TEXTO</a:t>
            </a:r>
            <a:endParaRPr lang="en-US" dirty="0"/>
          </a:p>
        </p:txBody>
      </p:sp>
      <p:sp>
        <p:nvSpPr>
          <p:cNvPr id="6" name="Text Placeholder 23"/>
          <p:cNvSpPr>
            <a:spLocks noGrp="1"/>
          </p:cNvSpPr>
          <p:nvPr>
            <p:ph type="body" sz="quarter" idx="16" hasCustomPrompt="1"/>
          </p:nvPr>
        </p:nvSpPr>
        <p:spPr>
          <a:xfrm>
            <a:off x="973395" y="76970"/>
            <a:ext cx="8396695" cy="271463"/>
          </a:xfrm>
        </p:spPr>
        <p:txBody>
          <a:bodyPr anchor="ctr">
            <a:normAutofit/>
          </a:bodyPr>
          <a:lstStyle>
            <a:lvl1pPr marL="0" indent="0" algn="l">
              <a:buNone/>
              <a:defRPr sz="1069" b="0" i="0">
                <a:solidFill>
                  <a:schemeClr val="tx1"/>
                </a:solidFill>
                <a:latin typeface="Bankia Light"/>
                <a:cs typeface="Bankia Light"/>
              </a:defRPr>
            </a:lvl1pPr>
          </a:lstStyle>
          <a:p>
            <a:pPr lvl="0"/>
            <a:r>
              <a:rPr lang="es-ES_tradnl" dirty="0"/>
              <a:t>texto </a:t>
            </a:r>
            <a:endParaRPr lang="en-US" dirty="0"/>
          </a:p>
        </p:txBody>
      </p:sp>
      <p:sp>
        <p:nvSpPr>
          <p:cNvPr id="7" name="Shape 1975"/>
          <p:cNvSpPr/>
          <p:nvPr/>
        </p:nvSpPr>
        <p:spPr>
          <a:xfrm>
            <a:off x="-31751" y="-28535"/>
            <a:ext cx="12236451" cy="465039"/>
          </a:xfrm>
          <a:prstGeom prst="rect">
            <a:avLst/>
          </a:prstGeom>
          <a:solidFill>
            <a:srgbClr val="DCDEE0">
              <a:alpha val="8993"/>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9" name="Text Placeholder 17"/>
          <p:cNvSpPr>
            <a:spLocks noGrp="1"/>
          </p:cNvSpPr>
          <p:nvPr>
            <p:ph type="body" sz="quarter" idx="39" hasCustomPrompt="1"/>
          </p:nvPr>
        </p:nvSpPr>
        <p:spPr>
          <a:xfrm>
            <a:off x="630139" y="966621"/>
            <a:ext cx="8953444" cy="289546"/>
          </a:xfrm>
        </p:spPr>
        <p:txBody>
          <a:bodyPr numCol="1" spcCol="360000" anchor="ctr">
            <a:noAutofit/>
          </a:bodyPr>
          <a:lstStyle>
            <a:lvl1pPr marL="0" marR="0" indent="0" algn="l" defTabSz="257175" rtl="0" eaLnBrk="1" fontAlgn="auto" latinLnBrk="0" hangingPunct="1">
              <a:lnSpc>
                <a:spcPct val="80000"/>
              </a:lnSpc>
              <a:spcBef>
                <a:spcPct val="20000"/>
              </a:spcBef>
              <a:spcAft>
                <a:spcPts val="0"/>
              </a:spcAft>
              <a:buClrTx/>
              <a:buSzTx/>
              <a:buFont typeface="Arial"/>
              <a:buNone/>
              <a:tabLst/>
              <a:defRPr sz="1744" b="0" i="0" u="none" baseline="0">
                <a:solidFill>
                  <a:srgbClr val="B9C800"/>
                </a:solidFill>
                <a:latin typeface="Bankia"/>
                <a:cs typeface="Bankia"/>
              </a:defRPr>
            </a:lvl1pPr>
          </a:lstStyle>
          <a:p>
            <a:pPr marL="0" marR="0" lvl="0" indent="0" algn="l" defTabSz="257175" rtl="0" eaLnBrk="1" fontAlgn="auto" latinLnBrk="0" hangingPunct="1">
              <a:lnSpc>
                <a:spcPct val="80000"/>
              </a:lnSpc>
              <a:spcBef>
                <a:spcPct val="20000"/>
              </a:spcBef>
              <a:spcAft>
                <a:spcPts val="0"/>
              </a:spcAft>
              <a:buClrTx/>
              <a:buSzTx/>
              <a:buFont typeface="Arial"/>
              <a:buNone/>
              <a:tabLst/>
              <a:defRPr/>
            </a:pPr>
            <a:r>
              <a:rPr lang="en-US" dirty="0" err="1"/>
              <a:t>Subtítulo</a:t>
            </a:r>
            <a:endParaRPr lang="en-US" dirty="0"/>
          </a:p>
        </p:txBody>
      </p:sp>
      <p:pic>
        <p:nvPicPr>
          <p:cNvPr id="10" name="pasted-image.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4959" y="629966"/>
            <a:ext cx="90741" cy="153017"/>
          </a:xfrm>
          <a:prstGeom prst="rect">
            <a:avLst/>
          </a:prstGeom>
          <a:ln w="3175">
            <a:miter lim="400000"/>
          </a:ln>
        </p:spPr>
      </p:pic>
      <p:sp>
        <p:nvSpPr>
          <p:cNvPr id="11" name="Shape 209"/>
          <p:cNvSpPr/>
          <p:nvPr/>
        </p:nvSpPr>
        <p:spPr>
          <a:xfrm>
            <a:off x="656611" y="1346086"/>
            <a:ext cx="835845" cy="1"/>
          </a:xfrm>
          <a:prstGeom prst="line">
            <a:avLst/>
          </a:prstGeom>
          <a:ln w="12700">
            <a:solidFill>
              <a:srgbClr val="33261B"/>
            </a:solidFill>
            <a:miter lim="400000"/>
          </a:ln>
        </p:spPr>
        <p:txBody>
          <a:bodyPr lIns="26786" tIns="26786" rIns="26786" bIns="26786" anchor="ctr"/>
          <a:lstStyle/>
          <a:p>
            <a:pPr defTabSz="328580">
              <a:defRPr sz="2200"/>
            </a:pPr>
            <a:endParaRPr sz="1238"/>
          </a:p>
        </p:txBody>
      </p:sp>
      <p:sp>
        <p:nvSpPr>
          <p:cNvPr id="12" name="Shape 1814"/>
          <p:cNvSpPr/>
          <p:nvPr/>
        </p:nvSpPr>
        <p:spPr>
          <a:xfrm>
            <a:off x="-1630" y="1499824"/>
            <a:ext cx="12195259" cy="467311"/>
          </a:xfrm>
          <a:prstGeom prst="rect">
            <a:avLst/>
          </a:prstGeom>
          <a:solidFill>
            <a:srgbClr val="DCDEE0">
              <a:alpha val="27715"/>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13" name="Text Placeholder 17"/>
          <p:cNvSpPr>
            <a:spLocks noGrp="1"/>
          </p:cNvSpPr>
          <p:nvPr>
            <p:ph type="body" sz="quarter" idx="20" hasCustomPrompt="1"/>
          </p:nvPr>
        </p:nvSpPr>
        <p:spPr>
          <a:xfrm>
            <a:off x="528702" y="1524370"/>
            <a:ext cx="11135789" cy="390229"/>
          </a:xfrm>
        </p:spPr>
        <p:txBody>
          <a:bodyPr anchor="ctr">
            <a:normAutofit/>
          </a:bodyPr>
          <a:lstStyle>
            <a:lvl1pPr marL="0" indent="0" algn="ctr">
              <a:buNone/>
              <a:defRPr sz="1125" b="1" i="0" u="none" baseline="0">
                <a:solidFill>
                  <a:schemeClr val="tx1"/>
                </a:solidFill>
                <a:latin typeface="Bankia"/>
                <a:cs typeface="Bankia"/>
              </a:defRPr>
            </a:lvl1pPr>
          </a:lstStyle>
          <a:p>
            <a:pPr lvl="0"/>
            <a:r>
              <a:rPr lang="en-US" dirty="0" err="1"/>
              <a:t>Título</a:t>
            </a:r>
            <a:endParaRPr lang="en-US" dirty="0"/>
          </a:p>
        </p:txBody>
      </p:sp>
      <p:sp>
        <p:nvSpPr>
          <p:cNvPr id="17" name="Content Placeholder 15"/>
          <p:cNvSpPr>
            <a:spLocks noGrp="1"/>
          </p:cNvSpPr>
          <p:nvPr>
            <p:ph sz="quarter" idx="40" hasCustomPrompt="1"/>
          </p:nvPr>
        </p:nvSpPr>
        <p:spPr>
          <a:xfrm>
            <a:off x="438150" y="2258618"/>
            <a:ext cx="11410951" cy="3973115"/>
          </a:xfrm>
        </p:spPr>
        <p:txBody>
          <a:bodyPr/>
          <a:lstStyle/>
          <a:p>
            <a:pPr lvl="0"/>
            <a:r>
              <a:rPr lang="es-ES_tradnl" dirty="0"/>
              <a:t>Objeto</a:t>
            </a:r>
            <a:endParaRPr lang="en-US" dirty="0"/>
          </a:p>
        </p:txBody>
      </p:sp>
      <p:sp>
        <p:nvSpPr>
          <p:cNvPr id="14" name="Text Placeholder 17"/>
          <p:cNvSpPr>
            <a:spLocks noGrp="1"/>
          </p:cNvSpPr>
          <p:nvPr>
            <p:ph type="body" sz="quarter" idx="37" hasCustomPrompt="1"/>
          </p:nvPr>
        </p:nvSpPr>
        <p:spPr>
          <a:xfrm>
            <a:off x="630139" y="494722"/>
            <a:ext cx="8953444" cy="471901"/>
          </a:xfrm>
        </p:spPr>
        <p:txBody>
          <a:bodyPr numCol="1" spcCol="360000" anchor="ctr">
            <a:normAutofit/>
          </a:bodyPr>
          <a:lstStyle>
            <a:lvl1pPr marL="0" marR="0" indent="0" algn="l" defTabSz="257175" rtl="0" eaLnBrk="1" fontAlgn="auto" latinLnBrk="0" hangingPunct="1">
              <a:lnSpc>
                <a:spcPct val="80000"/>
              </a:lnSpc>
              <a:spcBef>
                <a:spcPct val="20000"/>
              </a:spcBef>
              <a:spcAft>
                <a:spcPts val="0"/>
              </a:spcAft>
              <a:buClrTx/>
              <a:buSzTx/>
              <a:buFont typeface="Arial"/>
              <a:buNone/>
              <a:tabLst/>
              <a:defRPr sz="1631" b="0" i="0" u="none" baseline="0">
                <a:solidFill>
                  <a:schemeClr val="tx1"/>
                </a:solidFill>
                <a:latin typeface="Bankia"/>
                <a:cs typeface="Bankia"/>
              </a:defRPr>
            </a:lvl1pPr>
          </a:lstStyle>
          <a:p>
            <a:pPr marL="0" marR="0" lvl="0" indent="0" algn="l" defTabSz="257175" rtl="0" eaLnBrk="1" fontAlgn="auto" latinLnBrk="0" hangingPunct="1">
              <a:lnSpc>
                <a:spcPct val="80000"/>
              </a:lnSpc>
              <a:spcBef>
                <a:spcPct val="20000"/>
              </a:spcBef>
              <a:spcAft>
                <a:spcPts val="0"/>
              </a:spcAft>
              <a:buClrTx/>
              <a:buSzTx/>
              <a:buFont typeface="Arial"/>
              <a:buNone/>
              <a:tabLst/>
              <a:defRPr/>
            </a:pPr>
            <a:r>
              <a:rPr lang="en-US" dirty="0" err="1"/>
              <a:t>Título</a:t>
            </a:r>
            <a:r>
              <a:rPr lang="en-US" dirty="0"/>
              <a:t> </a:t>
            </a:r>
            <a:r>
              <a:rPr lang="en-US" dirty="0" err="1"/>
              <a:t>diapositiva</a:t>
            </a:r>
            <a:endParaRPr lang="en-US" dirty="0"/>
          </a:p>
        </p:txBody>
      </p:sp>
      <p:sp>
        <p:nvSpPr>
          <p:cNvPr id="15" name="Marcador de número de diapositiva 1"/>
          <p:cNvSpPr>
            <a:spLocks noGrp="1"/>
          </p:cNvSpPr>
          <p:nvPr>
            <p:ph type="sldNum" sz="quarter" idx="4"/>
          </p:nvPr>
        </p:nvSpPr>
        <p:spPr>
          <a:xfrm>
            <a:off x="300692" y="6421717"/>
            <a:ext cx="895657" cy="293780"/>
          </a:xfrm>
          <a:prstGeom prst="rect">
            <a:avLst/>
          </a:prstGeom>
        </p:spPr>
        <p:txBody>
          <a:bodyPr vert="horz" lIns="91440" tIns="45720" rIns="91440" bIns="45720" rtlCol="0" anchor="ctr"/>
          <a:lstStyle>
            <a:lvl1pPr algn="l">
              <a:defRPr sz="788">
                <a:solidFill>
                  <a:schemeClr val="tx1">
                    <a:tint val="75000"/>
                  </a:schemeClr>
                </a:solidFill>
                <a:latin typeface="Bankia" charset="0"/>
                <a:ea typeface="Bankia" charset="0"/>
                <a:cs typeface="Bankia" charset="0"/>
              </a:defRPr>
            </a:lvl1pPr>
          </a:lstStyle>
          <a:p>
            <a:fld id="{8255E72A-942D-124D-9A97-ACC2EF1A0F41}" type="slidenum">
              <a:rPr lang="es-ES_tradnl" smtClean="0"/>
              <a:pPr/>
              <a:t>‹Nº›</a:t>
            </a:fld>
            <a:endParaRPr lang="es-ES_tradnl"/>
          </a:p>
        </p:txBody>
      </p:sp>
    </p:spTree>
    <p:extLst>
      <p:ext uri="{BB962C8B-B14F-4D97-AF65-F5344CB8AC3E}">
        <p14:creationId xmlns:p14="http://schemas.microsoft.com/office/powerpoint/2010/main" val="4197772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blanco opción 2">
    <p:spTree>
      <p:nvGrpSpPr>
        <p:cNvPr id="1" name=""/>
        <p:cNvGrpSpPr/>
        <p:nvPr/>
      </p:nvGrpSpPr>
      <p:grpSpPr>
        <a:xfrm>
          <a:off x="0" y="0"/>
          <a:ext cx="0" cy="0"/>
          <a:chOff x="0" y="0"/>
          <a:chExt cx="0" cy="0"/>
        </a:xfrm>
      </p:grpSpPr>
      <p:sp>
        <p:nvSpPr>
          <p:cNvPr id="6" name="Text Placeholder 20"/>
          <p:cNvSpPr>
            <a:spLocks noGrp="1"/>
          </p:cNvSpPr>
          <p:nvPr>
            <p:ph type="body" sz="quarter" idx="12" hasCustomPrompt="1"/>
          </p:nvPr>
        </p:nvSpPr>
        <p:spPr>
          <a:xfrm>
            <a:off x="701591" y="1155793"/>
            <a:ext cx="10289667" cy="487863"/>
          </a:xfrm>
        </p:spPr>
        <p:txBody>
          <a:bodyPr anchor="t">
            <a:normAutofit/>
          </a:bodyPr>
          <a:lstStyle>
            <a:lvl1pPr marL="0" indent="0">
              <a:buNone/>
              <a:defRPr sz="1350" b="0" i="0" baseline="0">
                <a:latin typeface="Bankia Light"/>
                <a:cs typeface="Bankia Light"/>
              </a:defRPr>
            </a:lvl1pPr>
          </a:lstStyle>
          <a:p>
            <a:pPr lvl="0"/>
            <a:r>
              <a:rPr lang="en-US" dirty="0" err="1"/>
              <a:t>Texto</a:t>
            </a:r>
            <a:r>
              <a:rPr lang="en-US" dirty="0"/>
              <a:t> </a:t>
            </a:r>
          </a:p>
        </p:txBody>
      </p:sp>
      <p:sp>
        <p:nvSpPr>
          <p:cNvPr id="7" name="Text Placeholder 17"/>
          <p:cNvSpPr>
            <a:spLocks noGrp="1"/>
          </p:cNvSpPr>
          <p:nvPr>
            <p:ph type="body" sz="quarter" idx="11" hasCustomPrompt="1"/>
          </p:nvPr>
        </p:nvSpPr>
        <p:spPr>
          <a:xfrm>
            <a:off x="701591" y="490110"/>
            <a:ext cx="8681523" cy="659202"/>
          </a:xfrm>
        </p:spPr>
        <p:txBody>
          <a:bodyPr anchor="b">
            <a:normAutofit/>
          </a:bodyPr>
          <a:lstStyle>
            <a:lvl1pPr marL="0" indent="0">
              <a:buNone/>
              <a:defRPr sz="3038" b="0" i="0" u="none" baseline="0">
                <a:solidFill>
                  <a:srgbClr val="2B1F14"/>
                </a:solidFill>
                <a:latin typeface="Bankia Light"/>
                <a:cs typeface="Bankia Light"/>
              </a:defRPr>
            </a:lvl1pPr>
          </a:lstStyle>
          <a:p>
            <a:pPr lvl="0"/>
            <a:r>
              <a:rPr lang="en-US" dirty="0" err="1"/>
              <a:t>Título</a:t>
            </a:r>
            <a:r>
              <a:rPr lang="en-US" dirty="0"/>
              <a:t> de la </a:t>
            </a:r>
            <a:r>
              <a:rPr lang="en-US" dirty="0" err="1"/>
              <a:t>diapositiva</a:t>
            </a:r>
            <a:endParaRPr lang="en-US" dirty="0"/>
          </a:p>
        </p:txBody>
      </p:sp>
      <p:sp>
        <p:nvSpPr>
          <p:cNvPr id="8" name="Content Placeholder 5"/>
          <p:cNvSpPr>
            <a:spLocks noGrp="1"/>
          </p:cNvSpPr>
          <p:nvPr>
            <p:ph sz="quarter" idx="10" hasCustomPrompt="1"/>
          </p:nvPr>
        </p:nvSpPr>
        <p:spPr>
          <a:xfrm>
            <a:off x="701591" y="1856786"/>
            <a:ext cx="10289668" cy="4268980"/>
          </a:xfrm>
        </p:spPr>
        <p:txBody>
          <a:bodyPr/>
          <a:lstStyle>
            <a:lvl2pPr>
              <a:buClr>
                <a:srgbClr val="B9C800"/>
              </a:buClr>
              <a:defRPr/>
            </a:lvl2pPr>
          </a:lstStyle>
          <a:p>
            <a:pPr lvl="0"/>
            <a:r>
              <a:rPr lang="es-ES_tradnl" dirty="0"/>
              <a:t>Texto</a:t>
            </a:r>
          </a:p>
          <a:p>
            <a:pPr lvl="1"/>
            <a:r>
              <a:rPr lang="es-ES_tradnl" dirty="0"/>
              <a:t>Texto con </a:t>
            </a:r>
            <a:r>
              <a:rPr lang="es-ES_tradnl" dirty="0" err="1"/>
              <a:t>bullets</a:t>
            </a:r>
            <a:endParaRPr lang="es-ES_tradnl" dirty="0"/>
          </a:p>
        </p:txBody>
      </p:sp>
      <p:sp>
        <p:nvSpPr>
          <p:cNvPr id="10" name="Marcador de número de diapositiva 1"/>
          <p:cNvSpPr>
            <a:spLocks noGrp="1"/>
          </p:cNvSpPr>
          <p:nvPr>
            <p:ph type="sldNum" sz="quarter" idx="4"/>
          </p:nvPr>
        </p:nvSpPr>
        <p:spPr>
          <a:xfrm>
            <a:off x="300692" y="6421717"/>
            <a:ext cx="895657" cy="293780"/>
          </a:xfrm>
          <a:prstGeom prst="rect">
            <a:avLst/>
          </a:prstGeom>
        </p:spPr>
        <p:txBody>
          <a:bodyPr vert="horz" lIns="91440" tIns="45720" rIns="91440" bIns="45720" rtlCol="0" anchor="ctr"/>
          <a:lstStyle>
            <a:lvl1pPr algn="l">
              <a:defRPr sz="788">
                <a:solidFill>
                  <a:schemeClr val="tx1">
                    <a:tint val="75000"/>
                  </a:schemeClr>
                </a:solidFill>
                <a:latin typeface="Bankia" charset="0"/>
                <a:ea typeface="Bankia" charset="0"/>
                <a:cs typeface="Bankia" charset="0"/>
              </a:defRPr>
            </a:lvl1pPr>
          </a:lstStyle>
          <a:p>
            <a:fld id="{8255E72A-942D-124D-9A97-ACC2EF1A0F41}" type="slidenum">
              <a:rPr lang="es-ES_tradnl" smtClean="0"/>
              <a:pPr/>
              <a:t>‹Nº›</a:t>
            </a:fld>
            <a:endParaRPr lang="es-ES_tradnl" dirty="0"/>
          </a:p>
        </p:txBody>
      </p:sp>
    </p:spTree>
    <p:extLst>
      <p:ext uri="{BB962C8B-B14F-4D97-AF65-F5344CB8AC3E}">
        <p14:creationId xmlns:p14="http://schemas.microsoft.com/office/powerpoint/2010/main" val="3252428143"/>
      </p:ext>
    </p:extLst>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3 objetos + título destacado y pie de página">
    <p:spTree>
      <p:nvGrpSpPr>
        <p:cNvPr id="1" name=""/>
        <p:cNvGrpSpPr/>
        <p:nvPr/>
      </p:nvGrpSpPr>
      <p:grpSpPr>
        <a:xfrm>
          <a:off x="0" y="0"/>
          <a:ext cx="0" cy="0"/>
          <a:chOff x="0" y="0"/>
          <a:chExt cx="0" cy="0"/>
        </a:xfrm>
      </p:grpSpPr>
      <p:sp>
        <p:nvSpPr>
          <p:cNvPr id="4" name="Shape 1131"/>
          <p:cNvSpPr/>
          <p:nvPr/>
        </p:nvSpPr>
        <p:spPr>
          <a:xfrm>
            <a:off x="909928" y="105120"/>
            <a:ext cx="142839" cy="202155"/>
          </a:xfrm>
          <a:prstGeom prst="rect">
            <a:avLst/>
          </a:prstGeom>
          <a:ln w="3175">
            <a:miter lim="400000"/>
          </a:ln>
          <a:extLst>
            <a:ext uri="{C572A759-6A51-4108-AA02-DFA0A04FC94B}">
              <ma14:wrappingTextBoxFlag xmlns:ma14="http://schemas.microsoft.com/office/mac/drawingml/2011/main" xmlns="" val="1"/>
            </a:ext>
          </a:extLst>
        </p:spPr>
        <p:txBody>
          <a:bodyPr wrap="square" lIns="26789" tIns="26789" rIns="26789" bIns="26789">
            <a:spAutoFit/>
          </a:bodyPr>
          <a:lstStyle/>
          <a:p>
            <a:pPr algn="l" defTabSz="257175">
              <a:lnSpc>
                <a:spcPct val="90000"/>
              </a:lnSpc>
              <a:spcBef>
                <a:spcPts val="1406"/>
              </a:spcBef>
              <a:defRPr sz="1900" cap="all" spc="-38">
                <a:solidFill>
                  <a:srgbClr val="39291A"/>
                </a:solidFill>
                <a:latin typeface="Bankia Light"/>
                <a:ea typeface="Bankia Light"/>
                <a:cs typeface="Bankia Light"/>
                <a:sym typeface="Bankia Light"/>
              </a:defRPr>
            </a:pPr>
            <a:r>
              <a:rPr sz="1069" cap="none" dirty="0"/>
              <a:t>|</a:t>
            </a:r>
          </a:p>
        </p:txBody>
      </p:sp>
      <p:sp>
        <p:nvSpPr>
          <p:cNvPr id="5" name="Text Placeholder 23"/>
          <p:cNvSpPr>
            <a:spLocks noGrp="1"/>
          </p:cNvSpPr>
          <p:nvPr>
            <p:ph type="body" sz="quarter" idx="15" hasCustomPrompt="1"/>
          </p:nvPr>
        </p:nvSpPr>
        <p:spPr>
          <a:xfrm>
            <a:off x="207809" y="74073"/>
            <a:ext cx="728576" cy="271463"/>
          </a:xfrm>
        </p:spPr>
        <p:txBody>
          <a:bodyPr anchor="ctr">
            <a:normAutofit/>
          </a:bodyPr>
          <a:lstStyle>
            <a:lvl1pPr marL="0" indent="0" algn="r">
              <a:buNone/>
              <a:defRPr sz="1069" b="1">
                <a:solidFill>
                  <a:srgbClr val="B9C800"/>
                </a:solidFill>
              </a:defRPr>
            </a:lvl1pPr>
          </a:lstStyle>
          <a:p>
            <a:pPr lvl="0"/>
            <a:r>
              <a:rPr lang="es-ES_tradnl" dirty="0"/>
              <a:t>TEXTO</a:t>
            </a:r>
            <a:endParaRPr lang="en-US" dirty="0"/>
          </a:p>
        </p:txBody>
      </p:sp>
      <p:sp>
        <p:nvSpPr>
          <p:cNvPr id="6" name="Text Placeholder 23"/>
          <p:cNvSpPr>
            <a:spLocks noGrp="1"/>
          </p:cNvSpPr>
          <p:nvPr>
            <p:ph type="body" sz="quarter" idx="16" hasCustomPrompt="1"/>
          </p:nvPr>
        </p:nvSpPr>
        <p:spPr>
          <a:xfrm>
            <a:off x="973395" y="76970"/>
            <a:ext cx="8396695" cy="271463"/>
          </a:xfrm>
        </p:spPr>
        <p:txBody>
          <a:bodyPr anchor="ctr">
            <a:normAutofit/>
          </a:bodyPr>
          <a:lstStyle>
            <a:lvl1pPr marL="0" indent="0" algn="l">
              <a:buNone/>
              <a:defRPr sz="1069" b="0" i="0">
                <a:solidFill>
                  <a:schemeClr val="tx1"/>
                </a:solidFill>
                <a:latin typeface="Bankia Light"/>
                <a:cs typeface="Bankia Light"/>
              </a:defRPr>
            </a:lvl1pPr>
          </a:lstStyle>
          <a:p>
            <a:pPr lvl="0"/>
            <a:r>
              <a:rPr lang="es-ES_tradnl" dirty="0"/>
              <a:t>texto </a:t>
            </a:r>
            <a:endParaRPr lang="en-US" dirty="0"/>
          </a:p>
        </p:txBody>
      </p:sp>
      <p:sp>
        <p:nvSpPr>
          <p:cNvPr id="7" name="Shape 1975"/>
          <p:cNvSpPr/>
          <p:nvPr/>
        </p:nvSpPr>
        <p:spPr>
          <a:xfrm>
            <a:off x="-31751" y="-28535"/>
            <a:ext cx="12236451" cy="465039"/>
          </a:xfrm>
          <a:prstGeom prst="rect">
            <a:avLst/>
          </a:prstGeom>
          <a:solidFill>
            <a:srgbClr val="DCDEE0">
              <a:alpha val="8993"/>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9" name="Shape 1923"/>
          <p:cNvSpPr/>
          <p:nvPr/>
        </p:nvSpPr>
        <p:spPr>
          <a:xfrm>
            <a:off x="647551" y="5653337"/>
            <a:ext cx="10896899" cy="633413"/>
          </a:xfrm>
          <a:prstGeom prst="rect">
            <a:avLst/>
          </a:prstGeom>
          <a:solidFill>
            <a:srgbClr val="FFFFFF"/>
          </a:solidFill>
          <a:ln w="12700">
            <a:solidFill>
              <a:srgbClr val="39291A"/>
            </a:solidFill>
            <a:miter lim="400000"/>
          </a:ln>
        </p:spPr>
        <p:txBody>
          <a:bodyPr lIns="19050" tIns="19050" rIns="19050" bIns="19050" anchor="ctr"/>
          <a:lstStyle/>
          <a:p>
            <a:pPr defTabSz="464344">
              <a:defRPr sz="2000">
                <a:solidFill>
                  <a:srgbClr val="FFFFFF"/>
                </a:solidFill>
              </a:defRPr>
            </a:pPr>
            <a:endParaRPr sz="1125"/>
          </a:p>
        </p:txBody>
      </p:sp>
      <p:pic>
        <p:nvPicPr>
          <p:cNvPr id="10" name="pasted-image.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8168" y="5895181"/>
            <a:ext cx="100045" cy="168704"/>
          </a:xfrm>
          <a:prstGeom prst="rect">
            <a:avLst/>
          </a:prstGeom>
          <a:ln w="3175">
            <a:miter lim="400000"/>
          </a:ln>
        </p:spPr>
      </p:pic>
      <p:sp>
        <p:nvSpPr>
          <p:cNvPr id="11" name="Content Placeholder 19"/>
          <p:cNvSpPr>
            <a:spLocks noGrp="1"/>
          </p:cNvSpPr>
          <p:nvPr>
            <p:ph sz="quarter" idx="21" hasCustomPrompt="1"/>
          </p:nvPr>
        </p:nvSpPr>
        <p:spPr>
          <a:xfrm>
            <a:off x="2819522" y="1966913"/>
            <a:ext cx="6630339" cy="3456553"/>
          </a:xfrm>
        </p:spPr>
        <p:txBody>
          <a:bodyPr/>
          <a:lstStyle/>
          <a:p>
            <a:pPr lvl="0"/>
            <a:r>
              <a:rPr lang="en-US" dirty="0" err="1"/>
              <a:t>Objeto</a:t>
            </a:r>
            <a:endParaRPr lang="en-US" dirty="0"/>
          </a:p>
        </p:txBody>
      </p:sp>
      <p:sp>
        <p:nvSpPr>
          <p:cNvPr id="12" name="Content Placeholder 19"/>
          <p:cNvSpPr>
            <a:spLocks noGrp="1"/>
          </p:cNvSpPr>
          <p:nvPr>
            <p:ph sz="quarter" idx="23" hasCustomPrompt="1"/>
          </p:nvPr>
        </p:nvSpPr>
        <p:spPr>
          <a:xfrm>
            <a:off x="9600446" y="1966913"/>
            <a:ext cx="2363279" cy="3456553"/>
          </a:xfrm>
        </p:spPr>
        <p:txBody>
          <a:bodyPr/>
          <a:lstStyle/>
          <a:p>
            <a:pPr lvl="0"/>
            <a:r>
              <a:rPr lang="en-US" dirty="0" err="1"/>
              <a:t>Objeto</a:t>
            </a:r>
            <a:endParaRPr lang="en-US" dirty="0"/>
          </a:p>
        </p:txBody>
      </p:sp>
      <p:sp>
        <p:nvSpPr>
          <p:cNvPr id="13" name="Content Placeholder 19"/>
          <p:cNvSpPr>
            <a:spLocks noGrp="1"/>
          </p:cNvSpPr>
          <p:nvPr>
            <p:ph sz="quarter" idx="22" hasCustomPrompt="1"/>
          </p:nvPr>
        </p:nvSpPr>
        <p:spPr>
          <a:xfrm>
            <a:off x="245907" y="1966913"/>
            <a:ext cx="2363279" cy="3456553"/>
          </a:xfrm>
        </p:spPr>
        <p:txBody>
          <a:bodyPr/>
          <a:lstStyle/>
          <a:p>
            <a:pPr lvl="0"/>
            <a:r>
              <a:rPr lang="en-US" dirty="0" err="1"/>
              <a:t>Objeto</a:t>
            </a:r>
            <a:endParaRPr lang="en-US" dirty="0"/>
          </a:p>
        </p:txBody>
      </p:sp>
      <p:sp>
        <p:nvSpPr>
          <p:cNvPr id="14" name="Text Placeholder 17"/>
          <p:cNvSpPr>
            <a:spLocks noGrp="1"/>
          </p:cNvSpPr>
          <p:nvPr>
            <p:ph type="body" sz="quarter" idx="24" hasCustomPrompt="1"/>
          </p:nvPr>
        </p:nvSpPr>
        <p:spPr>
          <a:xfrm>
            <a:off x="1088190" y="5709496"/>
            <a:ext cx="10243007" cy="521090"/>
          </a:xfrm>
        </p:spPr>
        <p:txBody>
          <a:bodyPr anchor="ctr">
            <a:normAutofit/>
          </a:bodyPr>
          <a:lstStyle>
            <a:lvl1pPr marL="0" indent="0">
              <a:buNone/>
              <a:defRPr sz="1519" b="0" i="0" u="none" baseline="0">
                <a:solidFill>
                  <a:schemeClr val="tx1"/>
                </a:solidFill>
                <a:latin typeface="Bankia Light"/>
                <a:cs typeface="Bankia Light"/>
              </a:defRPr>
            </a:lvl1pPr>
          </a:lstStyle>
          <a:p>
            <a:pPr lvl="0"/>
            <a:r>
              <a:rPr lang="en-US" dirty="0" err="1"/>
              <a:t>Texto</a:t>
            </a:r>
            <a:endParaRPr lang="en-US" dirty="0"/>
          </a:p>
        </p:txBody>
      </p:sp>
      <p:sp>
        <p:nvSpPr>
          <p:cNvPr id="16" name="Text Placeholder 17"/>
          <p:cNvSpPr>
            <a:spLocks noGrp="1"/>
          </p:cNvSpPr>
          <p:nvPr>
            <p:ph type="body" sz="quarter" idx="39" hasCustomPrompt="1"/>
          </p:nvPr>
        </p:nvSpPr>
        <p:spPr>
          <a:xfrm>
            <a:off x="630139" y="970494"/>
            <a:ext cx="8953444" cy="289546"/>
          </a:xfrm>
        </p:spPr>
        <p:txBody>
          <a:bodyPr numCol="1" spcCol="360000" anchor="ctr">
            <a:noAutofit/>
          </a:bodyPr>
          <a:lstStyle>
            <a:lvl1pPr marL="0" marR="0" indent="0" algn="l" defTabSz="257175" rtl="0" eaLnBrk="1" fontAlgn="auto" latinLnBrk="0" hangingPunct="1">
              <a:lnSpc>
                <a:spcPct val="80000"/>
              </a:lnSpc>
              <a:spcBef>
                <a:spcPct val="20000"/>
              </a:spcBef>
              <a:spcAft>
                <a:spcPts val="0"/>
              </a:spcAft>
              <a:buClrTx/>
              <a:buSzTx/>
              <a:buFont typeface="Arial"/>
              <a:buNone/>
              <a:tabLst/>
              <a:defRPr sz="1744" b="0" i="0" u="none" baseline="0">
                <a:solidFill>
                  <a:srgbClr val="B9C800"/>
                </a:solidFill>
                <a:latin typeface="Bankia"/>
                <a:cs typeface="Bankia"/>
              </a:defRPr>
            </a:lvl1pPr>
          </a:lstStyle>
          <a:p>
            <a:pPr marL="0" marR="0" lvl="0" indent="0" algn="l" defTabSz="257175" rtl="0" eaLnBrk="1" fontAlgn="auto" latinLnBrk="0" hangingPunct="1">
              <a:lnSpc>
                <a:spcPct val="80000"/>
              </a:lnSpc>
              <a:spcBef>
                <a:spcPct val="20000"/>
              </a:spcBef>
              <a:spcAft>
                <a:spcPts val="0"/>
              </a:spcAft>
              <a:buClrTx/>
              <a:buSzTx/>
              <a:buFont typeface="Arial"/>
              <a:buNone/>
              <a:tabLst/>
              <a:defRPr/>
            </a:pPr>
            <a:r>
              <a:rPr lang="en-US" dirty="0" err="1"/>
              <a:t>Subtítulo</a:t>
            </a:r>
            <a:endParaRPr lang="en-US" dirty="0"/>
          </a:p>
        </p:txBody>
      </p:sp>
      <p:pic>
        <p:nvPicPr>
          <p:cNvPr id="17" name="pasted-image.pd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4959" y="629966"/>
            <a:ext cx="90741" cy="153017"/>
          </a:xfrm>
          <a:prstGeom prst="rect">
            <a:avLst/>
          </a:prstGeom>
          <a:ln w="3175">
            <a:miter lim="400000"/>
          </a:ln>
        </p:spPr>
      </p:pic>
      <p:sp>
        <p:nvSpPr>
          <p:cNvPr id="18" name="Shape 209"/>
          <p:cNvSpPr/>
          <p:nvPr/>
        </p:nvSpPr>
        <p:spPr>
          <a:xfrm>
            <a:off x="656611" y="1346086"/>
            <a:ext cx="835845" cy="1"/>
          </a:xfrm>
          <a:prstGeom prst="line">
            <a:avLst/>
          </a:prstGeom>
          <a:ln w="12700">
            <a:solidFill>
              <a:srgbClr val="33261B"/>
            </a:solidFill>
            <a:miter lim="400000"/>
          </a:ln>
        </p:spPr>
        <p:txBody>
          <a:bodyPr lIns="26786" tIns="26786" rIns="26786" bIns="26786" anchor="ctr"/>
          <a:lstStyle/>
          <a:p>
            <a:pPr defTabSz="328580">
              <a:defRPr sz="2200"/>
            </a:pPr>
            <a:endParaRPr sz="1238"/>
          </a:p>
        </p:txBody>
      </p:sp>
      <p:sp>
        <p:nvSpPr>
          <p:cNvPr id="19" name="Shape 1814"/>
          <p:cNvSpPr/>
          <p:nvPr/>
        </p:nvSpPr>
        <p:spPr>
          <a:xfrm>
            <a:off x="-1630" y="1499824"/>
            <a:ext cx="12195259" cy="467311"/>
          </a:xfrm>
          <a:prstGeom prst="rect">
            <a:avLst/>
          </a:prstGeom>
          <a:solidFill>
            <a:srgbClr val="DCDEE0">
              <a:alpha val="27715"/>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20" name="Text Placeholder 17"/>
          <p:cNvSpPr>
            <a:spLocks noGrp="1"/>
          </p:cNvSpPr>
          <p:nvPr>
            <p:ph type="body" sz="quarter" idx="20" hasCustomPrompt="1"/>
          </p:nvPr>
        </p:nvSpPr>
        <p:spPr>
          <a:xfrm>
            <a:off x="528702" y="1524370"/>
            <a:ext cx="11135789" cy="390229"/>
          </a:xfrm>
        </p:spPr>
        <p:txBody>
          <a:bodyPr anchor="ctr">
            <a:normAutofit/>
          </a:bodyPr>
          <a:lstStyle>
            <a:lvl1pPr marL="0" indent="0" algn="ctr">
              <a:buNone/>
              <a:defRPr sz="1125" b="1" i="0" u="none" baseline="0">
                <a:solidFill>
                  <a:schemeClr val="tx1"/>
                </a:solidFill>
                <a:latin typeface="Bankia"/>
                <a:cs typeface="Bankia"/>
              </a:defRPr>
            </a:lvl1pPr>
          </a:lstStyle>
          <a:p>
            <a:pPr lvl="0"/>
            <a:r>
              <a:rPr lang="en-US" dirty="0" err="1"/>
              <a:t>Título</a:t>
            </a:r>
            <a:endParaRPr lang="en-US" dirty="0"/>
          </a:p>
        </p:txBody>
      </p:sp>
      <p:sp>
        <p:nvSpPr>
          <p:cNvPr id="21" name="Text Placeholder 17"/>
          <p:cNvSpPr>
            <a:spLocks noGrp="1"/>
          </p:cNvSpPr>
          <p:nvPr>
            <p:ph type="body" sz="quarter" idx="37" hasCustomPrompt="1"/>
          </p:nvPr>
        </p:nvSpPr>
        <p:spPr>
          <a:xfrm>
            <a:off x="630139" y="494722"/>
            <a:ext cx="8953444" cy="471901"/>
          </a:xfrm>
        </p:spPr>
        <p:txBody>
          <a:bodyPr numCol="1" spcCol="360000" anchor="ctr">
            <a:normAutofit/>
          </a:bodyPr>
          <a:lstStyle>
            <a:lvl1pPr marL="0" marR="0" indent="0" algn="l" defTabSz="257175" rtl="0" eaLnBrk="1" fontAlgn="auto" latinLnBrk="0" hangingPunct="1">
              <a:lnSpc>
                <a:spcPct val="80000"/>
              </a:lnSpc>
              <a:spcBef>
                <a:spcPct val="20000"/>
              </a:spcBef>
              <a:spcAft>
                <a:spcPts val="0"/>
              </a:spcAft>
              <a:buClrTx/>
              <a:buSzTx/>
              <a:buFont typeface="Arial"/>
              <a:buNone/>
              <a:tabLst/>
              <a:defRPr sz="1631" b="0" i="0" u="none" baseline="0">
                <a:solidFill>
                  <a:schemeClr val="tx1"/>
                </a:solidFill>
                <a:latin typeface="Bankia"/>
                <a:cs typeface="Bankia"/>
              </a:defRPr>
            </a:lvl1pPr>
          </a:lstStyle>
          <a:p>
            <a:pPr marL="0" marR="0" lvl="0" indent="0" algn="l" defTabSz="257175" rtl="0" eaLnBrk="1" fontAlgn="auto" latinLnBrk="0" hangingPunct="1">
              <a:lnSpc>
                <a:spcPct val="80000"/>
              </a:lnSpc>
              <a:spcBef>
                <a:spcPct val="20000"/>
              </a:spcBef>
              <a:spcAft>
                <a:spcPts val="0"/>
              </a:spcAft>
              <a:buClrTx/>
              <a:buSzTx/>
              <a:buFont typeface="Arial"/>
              <a:buNone/>
              <a:tabLst/>
              <a:defRPr/>
            </a:pPr>
            <a:r>
              <a:rPr lang="en-US" dirty="0" err="1"/>
              <a:t>Título</a:t>
            </a:r>
            <a:r>
              <a:rPr lang="en-US" dirty="0"/>
              <a:t> </a:t>
            </a:r>
            <a:r>
              <a:rPr lang="en-US" dirty="0" err="1"/>
              <a:t>diapositiva</a:t>
            </a:r>
            <a:endParaRPr lang="en-US" dirty="0"/>
          </a:p>
        </p:txBody>
      </p:sp>
      <p:sp>
        <p:nvSpPr>
          <p:cNvPr id="22" name="Marcador de número de diapositiva 1"/>
          <p:cNvSpPr>
            <a:spLocks noGrp="1"/>
          </p:cNvSpPr>
          <p:nvPr>
            <p:ph type="sldNum" sz="quarter" idx="4"/>
          </p:nvPr>
        </p:nvSpPr>
        <p:spPr>
          <a:xfrm>
            <a:off x="300692" y="6421717"/>
            <a:ext cx="895657" cy="293780"/>
          </a:xfrm>
          <a:prstGeom prst="rect">
            <a:avLst/>
          </a:prstGeom>
        </p:spPr>
        <p:txBody>
          <a:bodyPr vert="horz" lIns="91440" tIns="45720" rIns="91440" bIns="45720" rtlCol="0" anchor="ctr"/>
          <a:lstStyle>
            <a:lvl1pPr algn="l">
              <a:defRPr sz="788">
                <a:solidFill>
                  <a:schemeClr val="tx1">
                    <a:tint val="75000"/>
                  </a:schemeClr>
                </a:solidFill>
                <a:latin typeface="Bankia" charset="0"/>
                <a:ea typeface="Bankia" charset="0"/>
                <a:cs typeface="Bankia" charset="0"/>
              </a:defRPr>
            </a:lvl1pPr>
          </a:lstStyle>
          <a:p>
            <a:fld id="{8255E72A-942D-124D-9A97-ACC2EF1A0F41}" type="slidenum">
              <a:rPr lang="es-ES_tradnl" smtClean="0"/>
              <a:pPr/>
              <a:t>‹Nº›</a:t>
            </a:fld>
            <a:endParaRPr lang="es-ES_tradnl"/>
          </a:p>
        </p:txBody>
      </p:sp>
    </p:spTree>
    <p:extLst>
      <p:ext uri="{BB962C8B-B14F-4D97-AF65-F5344CB8AC3E}">
        <p14:creationId xmlns:p14="http://schemas.microsoft.com/office/powerpoint/2010/main" val="19154032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4 objetos + títulos + pie de página">
    <p:spTree>
      <p:nvGrpSpPr>
        <p:cNvPr id="1" name=""/>
        <p:cNvGrpSpPr/>
        <p:nvPr/>
      </p:nvGrpSpPr>
      <p:grpSpPr>
        <a:xfrm>
          <a:off x="0" y="0"/>
          <a:ext cx="0" cy="0"/>
          <a:chOff x="0" y="0"/>
          <a:chExt cx="0" cy="0"/>
        </a:xfrm>
      </p:grpSpPr>
      <p:sp>
        <p:nvSpPr>
          <p:cNvPr id="5" name="Shape 1937"/>
          <p:cNvSpPr/>
          <p:nvPr/>
        </p:nvSpPr>
        <p:spPr>
          <a:xfrm>
            <a:off x="-1628" y="1499824"/>
            <a:ext cx="6068229" cy="467311"/>
          </a:xfrm>
          <a:prstGeom prst="rect">
            <a:avLst/>
          </a:prstGeom>
          <a:solidFill>
            <a:srgbClr val="DCDEE0">
              <a:alpha val="27715"/>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6" name="Shape 1944"/>
          <p:cNvSpPr/>
          <p:nvPr/>
        </p:nvSpPr>
        <p:spPr>
          <a:xfrm>
            <a:off x="6119506" y="1498682"/>
            <a:ext cx="6068229" cy="467311"/>
          </a:xfrm>
          <a:prstGeom prst="rect">
            <a:avLst/>
          </a:prstGeom>
          <a:solidFill>
            <a:srgbClr val="DCDEE0">
              <a:alpha val="27715"/>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7" name="Shape 1949"/>
          <p:cNvSpPr/>
          <p:nvPr/>
        </p:nvSpPr>
        <p:spPr>
          <a:xfrm>
            <a:off x="647551" y="5653337"/>
            <a:ext cx="10896899" cy="633413"/>
          </a:xfrm>
          <a:prstGeom prst="rect">
            <a:avLst/>
          </a:prstGeom>
          <a:solidFill>
            <a:srgbClr val="FFFFFF"/>
          </a:solidFill>
          <a:ln w="12700">
            <a:solidFill>
              <a:srgbClr val="39291A"/>
            </a:solidFill>
            <a:miter lim="400000"/>
          </a:ln>
        </p:spPr>
        <p:txBody>
          <a:bodyPr lIns="19050" tIns="19050" rIns="19050" bIns="19050" anchor="ctr"/>
          <a:lstStyle/>
          <a:p>
            <a:pPr defTabSz="464344">
              <a:defRPr sz="2000">
                <a:solidFill>
                  <a:srgbClr val="FFFFFF"/>
                </a:solidFill>
              </a:defRPr>
            </a:pPr>
            <a:endParaRPr sz="1125"/>
          </a:p>
        </p:txBody>
      </p:sp>
      <p:pic>
        <p:nvPicPr>
          <p:cNvPr id="8" name="pasted-image.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8168" y="5895181"/>
            <a:ext cx="100045" cy="168704"/>
          </a:xfrm>
          <a:prstGeom prst="rect">
            <a:avLst/>
          </a:prstGeom>
          <a:ln w="3175">
            <a:miter lim="400000"/>
          </a:ln>
        </p:spPr>
      </p:pic>
      <p:sp>
        <p:nvSpPr>
          <p:cNvPr id="9" name="Shape 1952"/>
          <p:cNvSpPr/>
          <p:nvPr/>
        </p:nvSpPr>
        <p:spPr>
          <a:xfrm>
            <a:off x="-1628" y="3565438"/>
            <a:ext cx="6068229" cy="467311"/>
          </a:xfrm>
          <a:prstGeom prst="rect">
            <a:avLst/>
          </a:prstGeom>
          <a:solidFill>
            <a:srgbClr val="DCDEE0">
              <a:alpha val="27715"/>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10" name="Shape 1953"/>
          <p:cNvSpPr/>
          <p:nvPr/>
        </p:nvSpPr>
        <p:spPr>
          <a:xfrm>
            <a:off x="6119506" y="3565438"/>
            <a:ext cx="6068229" cy="467311"/>
          </a:xfrm>
          <a:prstGeom prst="rect">
            <a:avLst/>
          </a:prstGeom>
          <a:solidFill>
            <a:srgbClr val="DCDEE0">
              <a:alpha val="27715"/>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11" name="Text Placeholder 17"/>
          <p:cNvSpPr>
            <a:spLocks noGrp="1"/>
          </p:cNvSpPr>
          <p:nvPr>
            <p:ph type="body" sz="quarter" idx="24" hasCustomPrompt="1"/>
          </p:nvPr>
        </p:nvSpPr>
        <p:spPr>
          <a:xfrm>
            <a:off x="1088190" y="5709496"/>
            <a:ext cx="10243007" cy="521090"/>
          </a:xfrm>
        </p:spPr>
        <p:txBody>
          <a:bodyPr anchor="ctr">
            <a:normAutofit/>
          </a:bodyPr>
          <a:lstStyle>
            <a:lvl1pPr marL="0" indent="0">
              <a:buNone/>
              <a:defRPr sz="1519" b="0" i="0" u="none" baseline="0">
                <a:solidFill>
                  <a:schemeClr val="tx1"/>
                </a:solidFill>
                <a:latin typeface="Bankia Light"/>
                <a:cs typeface="Bankia Light"/>
              </a:defRPr>
            </a:lvl1pPr>
          </a:lstStyle>
          <a:p>
            <a:pPr lvl="0"/>
            <a:r>
              <a:rPr lang="en-US" dirty="0" err="1"/>
              <a:t>Texto</a:t>
            </a:r>
            <a:endParaRPr lang="en-US" dirty="0"/>
          </a:p>
        </p:txBody>
      </p:sp>
      <p:sp>
        <p:nvSpPr>
          <p:cNvPr id="12" name="Text Placeholder 17"/>
          <p:cNvSpPr>
            <a:spLocks noGrp="1"/>
          </p:cNvSpPr>
          <p:nvPr>
            <p:ph type="body" sz="quarter" idx="25" hasCustomPrompt="1"/>
          </p:nvPr>
        </p:nvSpPr>
        <p:spPr>
          <a:xfrm>
            <a:off x="6583716" y="1510955"/>
            <a:ext cx="5139811" cy="442765"/>
          </a:xfrm>
        </p:spPr>
        <p:txBody>
          <a:bodyPr anchor="ctr">
            <a:normAutofit/>
          </a:bodyPr>
          <a:lstStyle>
            <a:lvl1pPr marL="0" indent="0" algn="ctr">
              <a:buNone/>
              <a:defRPr sz="1125" b="1" i="0" u="none" baseline="0">
                <a:solidFill>
                  <a:schemeClr val="tx1"/>
                </a:solidFill>
                <a:latin typeface="Bankia"/>
                <a:cs typeface="Bankia"/>
              </a:defRPr>
            </a:lvl1pPr>
          </a:lstStyle>
          <a:p>
            <a:pPr lvl="0"/>
            <a:r>
              <a:rPr lang="en-US" dirty="0" err="1"/>
              <a:t>Título</a:t>
            </a:r>
            <a:endParaRPr lang="en-US" dirty="0"/>
          </a:p>
        </p:txBody>
      </p:sp>
      <p:sp>
        <p:nvSpPr>
          <p:cNvPr id="13" name="Text Placeholder 17"/>
          <p:cNvSpPr>
            <a:spLocks noGrp="1"/>
          </p:cNvSpPr>
          <p:nvPr>
            <p:ph type="body" sz="quarter" idx="20" hasCustomPrompt="1"/>
          </p:nvPr>
        </p:nvSpPr>
        <p:spPr>
          <a:xfrm>
            <a:off x="462581" y="1512097"/>
            <a:ext cx="5139811" cy="442765"/>
          </a:xfrm>
        </p:spPr>
        <p:txBody>
          <a:bodyPr anchor="ctr">
            <a:normAutofit/>
          </a:bodyPr>
          <a:lstStyle>
            <a:lvl1pPr marL="0" indent="0" algn="ctr">
              <a:buNone/>
              <a:defRPr sz="1125" b="1" i="0" u="none" baseline="0">
                <a:solidFill>
                  <a:schemeClr val="tx1"/>
                </a:solidFill>
                <a:latin typeface="Bankia"/>
                <a:cs typeface="Bankia"/>
              </a:defRPr>
            </a:lvl1pPr>
          </a:lstStyle>
          <a:p>
            <a:pPr lvl="0"/>
            <a:r>
              <a:rPr lang="en-US" dirty="0" err="1"/>
              <a:t>Título</a:t>
            </a:r>
            <a:endParaRPr lang="en-US" dirty="0"/>
          </a:p>
        </p:txBody>
      </p:sp>
      <p:sp>
        <p:nvSpPr>
          <p:cNvPr id="14" name="Chart Placeholder 52"/>
          <p:cNvSpPr>
            <a:spLocks noGrp="1"/>
          </p:cNvSpPr>
          <p:nvPr>
            <p:ph type="chart" sz="quarter" idx="17" hasCustomPrompt="1"/>
          </p:nvPr>
        </p:nvSpPr>
        <p:spPr>
          <a:xfrm>
            <a:off x="444308" y="1967134"/>
            <a:ext cx="5158083" cy="1621411"/>
          </a:xfrm>
        </p:spPr>
        <p:txBody>
          <a:bodyPr/>
          <a:lstStyle/>
          <a:p>
            <a:r>
              <a:rPr lang="en-US" dirty="0" err="1"/>
              <a:t>gráfica</a:t>
            </a:r>
            <a:endParaRPr lang="en-US" dirty="0"/>
          </a:p>
        </p:txBody>
      </p:sp>
      <p:sp>
        <p:nvSpPr>
          <p:cNvPr id="15" name="Chart Placeholder 52"/>
          <p:cNvSpPr>
            <a:spLocks noGrp="1"/>
          </p:cNvSpPr>
          <p:nvPr>
            <p:ph type="chart" sz="quarter" idx="26" hasCustomPrompt="1"/>
          </p:nvPr>
        </p:nvSpPr>
        <p:spPr>
          <a:xfrm>
            <a:off x="6583715" y="1967134"/>
            <a:ext cx="5139811" cy="1621411"/>
          </a:xfrm>
        </p:spPr>
        <p:txBody>
          <a:bodyPr/>
          <a:lstStyle/>
          <a:p>
            <a:r>
              <a:rPr lang="en-US" dirty="0" err="1"/>
              <a:t>gráfica</a:t>
            </a:r>
            <a:endParaRPr lang="en-US" dirty="0"/>
          </a:p>
        </p:txBody>
      </p:sp>
      <p:sp>
        <p:nvSpPr>
          <p:cNvPr id="16" name="Text Placeholder 17"/>
          <p:cNvSpPr>
            <a:spLocks noGrp="1"/>
          </p:cNvSpPr>
          <p:nvPr>
            <p:ph type="body" sz="quarter" idx="27" hasCustomPrompt="1"/>
          </p:nvPr>
        </p:nvSpPr>
        <p:spPr>
          <a:xfrm>
            <a:off x="6565444" y="3620002"/>
            <a:ext cx="5139811" cy="442765"/>
          </a:xfrm>
        </p:spPr>
        <p:txBody>
          <a:bodyPr anchor="ctr">
            <a:normAutofit/>
          </a:bodyPr>
          <a:lstStyle>
            <a:lvl1pPr marL="0" indent="0" algn="ctr">
              <a:buNone/>
              <a:defRPr sz="1125" b="1" i="0" u="none" baseline="0">
                <a:solidFill>
                  <a:schemeClr val="tx1"/>
                </a:solidFill>
                <a:latin typeface="Bankia"/>
                <a:cs typeface="Bankia"/>
              </a:defRPr>
            </a:lvl1pPr>
          </a:lstStyle>
          <a:p>
            <a:pPr lvl="0"/>
            <a:r>
              <a:rPr lang="en-US" dirty="0" err="1"/>
              <a:t>Título</a:t>
            </a:r>
            <a:endParaRPr lang="en-US" dirty="0"/>
          </a:p>
        </p:txBody>
      </p:sp>
      <p:sp>
        <p:nvSpPr>
          <p:cNvPr id="17" name="Text Placeholder 17"/>
          <p:cNvSpPr>
            <a:spLocks noGrp="1"/>
          </p:cNvSpPr>
          <p:nvPr>
            <p:ph type="body" sz="quarter" idx="28" hasCustomPrompt="1"/>
          </p:nvPr>
        </p:nvSpPr>
        <p:spPr>
          <a:xfrm>
            <a:off x="444309" y="3621143"/>
            <a:ext cx="5139811" cy="442765"/>
          </a:xfrm>
        </p:spPr>
        <p:txBody>
          <a:bodyPr anchor="ctr">
            <a:normAutofit/>
          </a:bodyPr>
          <a:lstStyle>
            <a:lvl1pPr marL="0" indent="0" algn="ctr">
              <a:buNone/>
              <a:defRPr sz="1125" b="1" i="0" u="none" baseline="0">
                <a:solidFill>
                  <a:schemeClr val="tx1"/>
                </a:solidFill>
                <a:latin typeface="Bankia"/>
                <a:cs typeface="Bankia"/>
              </a:defRPr>
            </a:lvl1pPr>
          </a:lstStyle>
          <a:p>
            <a:pPr lvl="0"/>
            <a:r>
              <a:rPr lang="en-US" dirty="0" err="1"/>
              <a:t>Título</a:t>
            </a:r>
            <a:endParaRPr lang="en-US" dirty="0"/>
          </a:p>
        </p:txBody>
      </p:sp>
      <p:sp>
        <p:nvSpPr>
          <p:cNvPr id="18" name="Chart Placeholder 52"/>
          <p:cNvSpPr>
            <a:spLocks noGrp="1"/>
          </p:cNvSpPr>
          <p:nvPr>
            <p:ph type="chart" sz="quarter" idx="29" hasCustomPrompt="1"/>
          </p:nvPr>
        </p:nvSpPr>
        <p:spPr>
          <a:xfrm>
            <a:off x="426036" y="4076182"/>
            <a:ext cx="5158083" cy="1577154"/>
          </a:xfrm>
        </p:spPr>
        <p:txBody>
          <a:bodyPr/>
          <a:lstStyle/>
          <a:p>
            <a:r>
              <a:rPr lang="en-US" dirty="0" err="1"/>
              <a:t>gráfica</a:t>
            </a:r>
            <a:endParaRPr lang="en-US" dirty="0"/>
          </a:p>
        </p:txBody>
      </p:sp>
      <p:sp>
        <p:nvSpPr>
          <p:cNvPr id="19" name="Chart Placeholder 52"/>
          <p:cNvSpPr>
            <a:spLocks noGrp="1"/>
          </p:cNvSpPr>
          <p:nvPr>
            <p:ph type="chart" sz="quarter" idx="30" hasCustomPrompt="1"/>
          </p:nvPr>
        </p:nvSpPr>
        <p:spPr>
          <a:xfrm>
            <a:off x="6565443" y="4076182"/>
            <a:ext cx="5139811" cy="1577154"/>
          </a:xfrm>
        </p:spPr>
        <p:txBody>
          <a:bodyPr/>
          <a:lstStyle/>
          <a:p>
            <a:r>
              <a:rPr lang="en-US" dirty="0" err="1"/>
              <a:t>gráfica</a:t>
            </a:r>
            <a:endParaRPr lang="en-US" dirty="0"/>
          </a:p>
        </p:txBody>
      </p:sp>
      <p:sp>
        <p:nvSpPr>
          <p:cNvPr id="21" name="Text Placeholder 17"/>
          <p:cNvSpPr>
            <a:spLocks noGrp="1"/>
          </p:cNvSpPr>
          <p:nvPr>
            <p:ph type="body" sz="quarter" idx="39" hasCustomPrompt="1"/>
          </p:nvPr>
        </p:nvSpPr>
        <p:spPr>
          <a:xfrm>
            <a:off x="630139" y="970494"/>
            <a:ext cx="8953444" cy="289546"/>
          </a:xfrm>
        </p:spPr>
        <p:txBody>
          <a:bodyPr numCol="1" spcCol="360000" anchor="ctr">
            <a:noAutofit/>
          </a:bodyPr>
          <a:lstStyle>
            <a:lvl1pPr marL="0" marR="0" indent="0" algn="l" defTabSz="257175" rtl="0" eaLnBrk="1" fontAlgn="auto" latinLnBrk="0" hangingPunct="1">
              <a:lnSpc>
                <a:spcPct val="80000"/>
              </a:lnSpc>
              <a:spcBef>
                <a:spcPct val="20000"/>
              </a:spcBef>
              <a:spcAft>
                <a:spcPts val="0"/>
              </a:spcAft>
              <a:buClrTx/>
              <a:buSzTx/>
              <a:buFont typeface="Arial"/>
              <a:buNone/>
              <a:tabLst/>
              <a:defRPr sz="1744" b="0" i="0" u="none" baseline="0">
                <a:solidFill>
                  <a:srgbClr val="B9C800"/>
                </a:solidFill>
                <a:latin typeface="Bankia"/>
                <a:cs typeface="Bankia"/>
              </a:defRPr>
            </a:lvl1pPr>
          </a:lstStyle>
          <a:p>
            <a:pPr marL="0" marR="0" lvl="0" indent="0" algn="l" defTabSz="257175" rtl="0" eaLnBrk="1" fontAlgn="auto" latinLnBrk="0" hangingPunct="1">
              <a:lnSpc>
                <a:spcPct val="80000"/>
              </a:lnSpc>
              <a:spcBef>
                <a:spcPct val="20000"/>
              </a:spcBef>
              <a:spcAft>
                <a:spcPts val="0"/>
              </a:spcAft>
              <a:buClrTx/>
              <a:buSzTx/>
              <a:buFont typeface="Arial"/>
              <a:buNone/>
              <a:tabLst/>
              <a:defRPr/>
            </a:pPr>
            <a:r>
              <a:rPr lang="en-US" dirty="0" err="1"/>
              <a:t>Subtítulo</a:t>
            </a:r>
            <a:endParaRPr lang="en-US" dirty="0"/>
          </a:p>
        </p:txBody>
      </p:sp>
      <p:pic>
        <p:nvPicPr>
          <p:cNvPr id="22" name="pasted-image.pd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4959" y="629966"/>
            <a:ext cx="90741" cy="153017"/>
          </a:xfrm>
          <a:prstGeom prst="rect">
            <a:avLst/>
          </a:prstGeom>
          <a:ln w="3175">
            <a:miter lim="400000"/>
          </a:ln>
        </p:spPr>
      </p:pic>
      <p:sp>
        <p:nvSpPr>
          <p:cNvPr id="23" name="Shape 209"/>
          <p:cNvSpPr/>
          <p:nvPr/>
        </p:nvSpPr>
        <p:spPr>
          <a:xfrm>
            <a:off x="656611" y="1346086"/>
            <a:ext cx="835845" cy="1"/>
          </a:xfrm>
          <a:prstGeom prst="line">
            <a:avLst/>
          </a:prstGeom>
          <a:ln w="12700">
            <a:solidFill>
              <a:srgbClr val="33261B"/>
            </a:solidFill>
            <a:miter lim="400000"/>
          </a:ln>
        </p:spPr>
        <p:txBody>
          <a:bodyPr lIns="26786" tIns="26786" rIns="26786" bIns="26786" anchor="ctr"/>
          <a:lstStyle/>
          <a:p>
            <a:pPr defTabSz="328580">
              <a:defRPr sz="2200"/>
            </a:pPr>
            <a:endParaRPr sz="1238"/>
          </a:p>
        </p:txBody>
      </p:sp>
      <p:sp>
        <p:nvSpPr>
          <p:cNvPr id="24" name="Shape 1131"/>
          <p:cNvSpPr/>
          <p:nvPr/>
        </p:nvSpPr>
        <p:spPr>
          <a:xfrm>
            <a:off x="909928" y="105120"/>
            <a:ext cx="142839" cy="202155"/>
          </a:xfrm>
          <a:prstGeom prst="rect">
            <a:avLst/>
          </a:prstGeom>
          <a:ln w="3175">
            <a:miter lim="400000"/>
          </a:ln>
          <a:extLst>
            <a:ext uri="{C572A759-6A51-4108-AA02-DFA0A04FC94B}">
              <ma14:wrappingTextBoxFlag xmlns:ma14="http://schemas.microsoft.com/office/mac/drawingml/2011/main" xmlns="" val="1"/>
            </a:ext>
          </a:extLst>
        </p:spPr>
        <p:txBody>
          <a:bodyPr wrap="square" lIns="26789" tIns="26789" rIns="26789" bIns="26789">
            <a:spAutoFit/>
          </a:bodyPr>
          <a:lstStyle/>
          <a:p>
            <a:pPr algn="l" defTabSz="257175">
              <a:lnSpc>
                <a:spcPct val="90000"/>
              </a:lnSpc>
              <a:spcBef>
                <a:spcPts val="1406"/>
              </a:spcBef>
              <a:defRPr sz="1900" cap="all" spc="-38">
                <a:solidFill>
                  <a:srgbClr val="39291A"/>
                </a:solidFill>
                <a:latin typeface="Bankia Light"/>
                <a:ea typeface="Bankia Light"/>
                <a:cs typeface="Bankia Light"/>
                <a:sym typeface="Bankia Light"/>
              </a:defRPr>
            </a:pPr>
            <a:r>
              <a:rPr sz="1069" cap="none" dirty="0"/>
              <a:t>|</a:t>
            </a:r>
          </a:p>
        </p:txBody>
      </p:sp>
      <p:sp>
        <p:nvSpPr>
          <p:cNvPr id="25" name="Text Placeholder 23"/>
          <p:cNvSpPr>
            <a:spLocks noGrp="1"/>
          </p:cNvSpPr>
          <p:nvPr>
            <p:ph type="body" sz="quarter" idx="15" hasCustomPrompt="1"/>
          </p:nvPr>
        </p:nvSpPr>
        <p:spPr>
          <a:xfrm>
            <a:off x="207809" y="74073"/>
            <a:ext cx="728576" cy="271463"/>
          </a:xfrm>
        </p:spPr>
        <p:txBody>
          <a:bodyPr anchor="ctr">
            <a:normAutofit/>
          </a:bodyPr>
          <a:lstStyle>
            <a:lvl1pPr marL="0" indent="0" algn="r">
              <a:buNone/>
              <a:defRPr sz="1069" b="1">
                <a:solidFill>
                  <a:srgbClr val="B9C800"/>
                </a:solidFill>
              </a:defRPr>
            </a:lvl1pPr>
          </a:lstStyle>
          <a:p>
            <a:pPr lvl="0"/>
            <a:r>
              <a:rPr lang="es-ES_tradnl" dirty="0"/>
              <a:t>TEXTO</a:t>
            </a:r>
            <a:endParaRPr lang="en-US" dirty="0"/>
          </a:p>
        </p:txBody>
      </p:sp>
      <p:sp>
        <p:nvSpPr>
          <p:cNvPr id="26" name="Text Placeholder 23"/>
          <p:cNvSpPr>
            <a:spLocks noGrp="1"/>
          </p:cNvSpPr>
          <p:nvPr>
            <p:ph type="body" sz="quarter" idx="16" hasCustomPrompt="1"/>
          </p:nvPr>
        </p:nvSpPr>
        <p:spPr>
          <a:xfrm>
            <a:off x="973395" y="76970"/>
            <a:ext cx="8396695" cy="271463"/>
          </a:xfrm>
        </p:spPr>
        <p:txBody>
          <a:bodyPr anchor="ctr">
            <a:normAutofit/>
          </a:bodyPr>
          <a:lstStyle>
            <a:lvl1pPr marL="0" indent="0" algn="l">
              <a:buNone/>
              <a:defRPr sz="1069" b="0" i="0">
                <a:solidFill>
                  <a:schemeClr val="tx1"/>
                </a:solidFill>
                <a:latin typeface="Bankia Light"/>
                <a:cs typeface="Bankia Light"/>
              </a:defRPr>
            </a:lvl1pPr>
          </a:lstStyle>
          <a:p>
            <a:pPr lvl="0"/>
            <a:r>
              <a:rPr lang="es-ES_tradnl" dirty="0"/>
              <a:t>texto </a:t>
            </a:r>
            <a:endParaRPr lang="en-US" dirty="0"/>
          </a:p>
        </p:txBody>
      </p:sp>
      <p:sp>
        <p:nvSpPr>
          <p:cNvPr id="27" name="Shape 1975"/>
          <p:cNvSpPr/>
          <p:nvPr/>
        </p:nvSpPr>
        <p:spPr>
          <a:xfrm>
            <a:off x="-31751" y="-28535"/>
            <a:ext cx="12236451" cy="465039"/>
          </a:xfrm>
          <a:prstGeom prst="rect">
            <a:avLst/>
          </a:prstGeom>
          <a:solidFill>
            <a:srgbClr val="DCDEE0">
              <a:alpha val="8993"/>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28" name="Text Placeholder 17"/>
          <p:cNvSpPr>
            <a:spLocks noGrp="1"/>
          </p:cNvSpPr>
          <p:nvPr>
            <p:ph type="body" sz="quarter" idx="37" hasCustomPrompt="1"/>
          </p:nvPr>
        </p:nvSpPr>
        <p:spPr>
          <a:xfrm>
            <a:off x="630139" y="494722"/>
            <a:ext cx="8953444" cy="471901"/>
          </a:xfrm>
        </p:spPr>
        <p:txBody>
          <a:bodyPr numCol="1" spcCol="360000" anchor="ctr">
            <a:normAutofit/>
          </a:bodyPr>
          <a:lstStyle>
            <a:lvl1pPr marL="0" marR="0" indent="0" algn="l" defTabSz="257175" rtl="0" eaLnBrk="1" fontAlgn="auto" latinLnBrk="0" hangingPunct="1">
              <a:lnSpc>
                <a:spcPct val="80000"/>
              </a:lnSpc>
              <a:spcBef>
                <a:spcPct val="20000"/>
              </a:spcBef>
              <a:spcAft>
                <a:spcPts val="0"/>
              </a:spcAft>
              <a:buClrTx/>
              <a:buSzTx/>
              <a:buFont typeface="Arial"/>
              <a:buNone/>
              <a:tabLst/>
              <a:defRPr sz="1631" b="0" i="0" u="none" baseline="0">
                <a:solidFill>
                  <a:schemeClr val="tx1"/>
                </a:solidFill>
                <a:latin typeface="Bankia"/>
                <a:cs typeface="Bankia"/>
              </a:defRPr>
            </a:lvl1pPr>
          </a:lstStyle>
          <a:p>
            <a:pPr marL="0" marR="0" lvl="0" indent="0" algn="l" defTabSz="257175" rtl="0" eaLnBrk="1" fontAlgn="auto" latinLnBrk="0" hangingPunct="1">
              <a:lnSpc>
                <a:spcPct val="80000"/>
              </a:lnSpc>
              <a:spcBef>
                <a:spcPct val="20000"/>
              </a:spcBef>
              <a:spcAft>
                <a:spcPts val="0"/>
              </a:spcAft>
              <a:buClrTx/>
              <a:buSzTx/>
              <a:buFont typeface="Arial"/>
              <a:buNone/>
              <a:tabLst/>
              <a:defRPr/>
            </a:pPr>
            <a:r>
              <a:rPr lang="en-US" dirty="0" err="1"/>
              <a:t>Título</a:t>
            </a:r>
            <a:r>
              <a:rPr lang="en-US" dirty="0"/>
              <a:t> </a:t>
            </a:r>
            <a:r>
              <a:rPr lang="en-US" dirty="0" err="1"/>
              <a:t>diapositiva</a:t>
            </a:r>
            <a:endParaRPr lang="en-US" dirty="0"/>
          </a:p>
        </p:txBody>
      </p:sp>
      <p:sp>
        <p:nvSpPr>
          <p:cNvPr id="29" name="Marcador de número de diapositiva 1"/>
          <p:cNvSpPr>
            <a:spLocks noGrp="1"/>
          </p:cNvSpPr>
          <p:nvPr>
            <p:ph type="sldNum" sz="quarter" idx="4"/>
          </p:nvPr>
        </p:nvSpPr>
        <p:spPr>
          <a:xfrm>
            <a:off x="300692" y="6421717"/>
            <a:ext cx="895657" cy="293780"/>
          </a:xfrm>
          <a:prstGeom prst="rect">
            <a:avLst/>
          </a:prstGeom>
        </p:spPr>
        <p:txBody>
          <a:bodyPr vert="horz" lIns="91440" tIns="45720" rIns="91440" bIns="45720" rtlCol="0" anchor="ctr"/>
          <a:lstStyle>
            <a:lvl1pPr algn="l">
              <a:defRPr sz="788">
                <a:solidFill>
                  <a:schemeClr val="tx1">
                    <a:tint val="75000"/>
                  </a:schemeClr>
                </a:solidFill>
                <a:latin typeface="Bankia" charset="0"/>
                <a:ea typeface="Bankia" charset="0"/>
                <a:cs typeface="Bankia" charset="0"/>
              </a:defRPr>
            </a:lvl1pPr>
          </a:lstStyle>
          <a:p>
            <a:fld id="{8255E72A-942D-124D-9A97-ACC2EF1A0F41}" type="slidenum">
              <a:rPr lang="es-ES_tradnl" smtClean="0"/>
              <a:pPr/>
              <a:t>‹Nº›</a:t>
            </a:fld>
            <a:endParaRPr lang="es-ES_tradnl"/>
          </a:p>
        </p:txBody>
      </p:sp>
    </p:spTree>
    <p:extLst>
      <p:ext uri="{BB962C8B-B14F-4D97-AF65-F5344CB8AC3E}">
        <p14:creationId xmlns:p14="http://schemas.microsoft.com/office/powerpoint/2010/main" val="41749590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4 objetos + títulos (sin subtítulos) + pie de página )">
    <p:spTree>
      <p:nvGrpSpPr>
        <p:cNvPr id="1" name=""/>
        <p:cNvGrpSpPr/>
        <p:nvPr/>
      </p:nvGrpSpPr>
      <p:grpSpPr>
        <a:xfrm>
          <a:off x="0" y="0"/>
          <a:ext cx="0" cy="0"/>
          <a:chOff x="0" y="0"/>
          <a:chExt cx="0" cy="0"/>
        </a:xfrm>
      </p:grpSpPr>
      <p:sp>
        <p:nvSpPr>
          <p:cNvPr id="5" name="Shape 2007"/>
          <p:cNvSpPr/>
          <p:nvPr/>
        </p:nvSpPr>
        <p:spPr>
          <a:xfrm>
            <a:off x="-1628" y="1023574"/>
            <a:ext cx="6068229" cy="467311"/>
          </a:xfrm>
          <a:prstGeom prst="rect">
            <a:avLst/>
          </a:prstGeom>
          <a:solidFill>
            <a:srgbClr val="DCDEE0">
              <a:alpha val="27715"/>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6" name="Shape 2013"/>
          <p:cNvSpPr/>
          <p:nvPr/>
        </p:nvSpPr>
        <p:spPr>
          <a:xfrm>
            <a:off x="6119506" y="1023574"/>
            <a:ext cx="6068229" cy="467311"/>
          </a:xfrm>
          <a:prstGeom prst="rect">
            <a:avLst/>
          </a:prstGeom>
          <a:solidFill>
            <a:srgbClr val="DCDEE0">
              <a:alpha val="27715"/>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7" name="Shape 2016"/>
          <p:cNvSpPr/>
          <p:nvPr/>
        </p:nvSpPr>
        <p:spPr>
          <a:xfrm>
            <a:off x="-1628" y="3374937"/>
            <a:ext cx="6068229" cy="467311"/>
          </a:xfrm>
          <a:prstGeom prst="rect">
            <a:avLst/>
          </a:prstGeom>
          <a:solidFill>
            <a:srgbClr val="DCDEE0">
              <a:alpha val="27715"/>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8" name="Shape 2017"/>
          <p:cNvSpPr/>
          <p:nvPr/>
        </p:nvSpPr>
        <p:spPr>
          <a:xfrm>
            <a:off x="6119506" y="3374937"/>
            <a:ext cx="6068229" cy="467311"/>
          </a:xfrm>
          <a:prstGeom prst="rect">
            <a:avLst/>
          </a:prstGeom>
          <a:solidFill>
            <a:srgbClr val="DCDEE0">
              <a:alpha val="27715"/>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9" name="Shape 2071"/>
          <p:cNvSpPr/>
          <p:nvPr/>
        </p:nvSpPr>
        <p:spPr>
          <a:xfrm>
            <a:off x="647551" y="5653337"/>
            <a:ext cx="10896899" cy="633413"/>
          </a:xfrm>
          <a:prstGeom prst="rect">
            <a:avLst/>
          </a:prstGeom>
          <a:solidFill>
            <a:srgbClr val="FFFFFF"/>
          </a:solidFill>
          <a:ln w="12700">
            <a:solidFill>
              <a:srgbClr val="39291A"/>
            </a:solidFill>
            <a:miter lim="400000"/>
          </a:ln>
        </p:spPr>
        <p:txBody>
          <a:bodyPr lIns="19050" tIns="19050" rIns="19050" bIns="19050" anchor="ctr"/>
          <a:lstStyle/>
          <a:p>
            <a:pPr defTabSz="464344">
              <a:defRPr sz="2000">
                <a:solidFill>
                  <a:srgbClr val="FFFFFF"/>
                </a:solidFill>
              </a:defRPr>
            </a:pPr>
            <a:endParaRPr sz="1125"/>
          </a:p>
        </p:txBody>
      </p:sp>
      <p:pic>
        <p:nvPicPr>
          <p:cNvPr id="10" name="pasted-image.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8168" y="5895181"/>
            <a:ext cx="100045" cy="168704"/>
          </a:xfrm>
          <a:prstGeom prst="rect">
            <a:avLst/>
          </a:prstGeom>
          <a:ln w="3175">
            <a:miter lim="400000"/>
          </a:ln>
        </p:spPr>
      </p:pic>
      <p:sp>
        <p:nvSpPr>
          <p:cNvPr id="11" name="Text Placeholder 17"/>
          <p:cNvSpPr>
            <a:spLocks noGrp="1"/>
          </p:cNvSpPr>
          <p:nvPr>
            <p:ph type="body" sz="quarter" idx="24" hasCustomPrompt="1"/>
          </p:nvPr>
        </p:nvSpPr>
        <p:spPr>
          <a:xfrm>
            <a:off x="1088190" y="5709496"/>
            <a:ext cx="10243007" cy="521090"/>
          </a:xfrm>
        </p:spPr>
        <p:txBody>
          <a:bodyPr anchor="ctr">
            <a:normAutofit/>
          </a:bodyPr>
          <a:lstStyle>
            <a:lvl1pPr marL="0" indent="0">
              <a:buNone/>
              <a:defRPr sz="1519" b="0" i="0" u="none" baseline="0">
                <a:solidFill>
                  <a:schemeClr val="tx1"/>
                </a:solidFill>
                <a:latin typeface="Bankia Light"/>
                <a:cs typeface="Bankia Light"/>
              </a:defRPr>
            </a:lvl1pPr>
          </a:lstStyle>
          <a:p>
            <a:pPr lvl="0"/>
            <a:r>
              <a:rPr lang="en-US" dirty="0" err="1"/>
              <a:t>Texto</a:t>
            </a:r>
            <a:endParaRPr lang="en-US" dirty="0"/>
          </a:p>
        </p:txBody>
      </p:sp>
      <p:sp>
        <p:nvSpPr>
          <p:cNvPr id="12" name="Text Placeholder 17"/>
          <p:cNvSpPr>
            <a:spLocks noGrp="1"/>
          </p:cNvSpPr>
          <p:nvPr>
            <p:ph type="body" sz="quarter" idx="25" hasCustomPrompt="1"/>
          </p:nvPr>
        </p:nvSpPr>
        <p:spPr>
          <a:xfrm>
            <a:off x="6583716" y="1053755"/>
            <a:ext cx="5139811" cy="442765"/>
          </a:xfrm>
        </p:spPr>
        <p:txBody>
          <a:bodyPr anchor="ctr">
            <a:normAutofit/>
          </a:bodyPr>
          <a:lstStyle>
            <a:lvl1pPr marL="0" indent="0" algn="ctr">
              <a:buNone/>
              <a:defRPr sz="1125" b="1" i="0" u="none" baseline="0">
                <a:solidFill>
                  <a:schemeClr val="tx1"/>
                </a:solidFill>
                <a:latin typeface="Bankia"/>
                <a:cs typeface="Bankia"/>
              </a:defRPr>
            </a:lvl1pPr>
          </a:lstStyle>
          <a:p>
            <a:pPr lvl="0"/>
            <a:r>
              <a:rPr lang="en-US" dirty="0" err="1"/>
              <a:t>Título</a:t>
            </a:r>
            <a:endParaRPr lang="en-US" dirty="0"/>
          </a:p>
        </p:txBody>
      </p:sp>
      <p:sp>
        <p:nvSpPr>
          <p:cNvPr id="13" name="Text Placeholder 17"/>
          <p:cNvSpPr>
            <a:spLocks noGrp="1"/>
          </p:cNvSpPr>
          <p:nvPr>
            <p:ph type="body" sz="quarter" idx="20" hasCustomPrompt="1"/>
          </p:nvPr>
        </p:nvSpPr>
        <p:spPr>
          <a:xfrm>
            <a:off x="462581" y="1054897"/>
            <a:ext cx="5139811" cy="442765"/>
          </a:xfrm>
        </p:spPr>
        <p:txBody>
          <a:bodyPr anchor="ctr">
            <a:normAutofit/>
          </a:bodyPr>
          <a:lstStyle>
            <a:lvl1pPr marL="0" indent="0" algn="ctr">
              <a:buNone/>
              <a:defRPr sz="1125" b="1" i="0" u="none" baseline="0">
                <a:solidFill>
                  <a:schemeClr val="tx1"/>
                </a:solidFill>
                <a:latin typeface="Bankia"/>
                <a:cs typeface="Bankia"/>
              </a:defRPr>
            </a:lvl1pPr>
          </a:lstStyle>
          <a:p>
            <a:pPr lvl="0"/>
            <a:r>
              <a:rPr lang="en-US" dirty="0" err="1"/>
              <a:t>Título</a:t>
            </a:r>
            <a:endParaRPr lang="en-US" dirty="0"/>
          </a:p>
        </p:txBody>
      </p:sp>
      <p:sp>
        <p:nvSpPr>
          <p:cNvPr id="14" name="Chart Placeholder 52"/>
          <p:cNvSpPr>
            <a:spLocks noGrp="1"/>
          </p:cNvSpPr>
          <p:nvPr>
            <p:ph type="chart" sz="quarter" idx="17" hasCustomPrompt="1"/>
          </p:nvPr>
        </p:nvSpPr>
        <p:spPr>
          <a:xfrm>
            <a:off x="444308" y="1509934"/>
            <a:ext cx="5158083" cy="1621411"/>
          </a:xfrm>
        </p:spPr>
        <p:txBody>
          <a:bodyPr/>
          <a:lstStyle/>
          <a:p>
            <a:r>
              <a:rPr lang="en-US" dirty="0" err="1"/>
              <a:t>gráfica</a:t>
            </a:r>
            <a:endParaRPr lang="en-US" dirty="0"/>
          </a:p>
        </p:txBody>
      </p:sp>
      <p:sp>
        <p:nvSpPr>
          <p:cNvPr id="15" name="Chart Placeholder 52"/>
          <p:cNvSpPr>
            <a:spLocks noGrp="1"/>
          </p:cNvSpPr>
          <p:nvPr>
            <p:ph type="chart" sz="quarter" idx="26" hasCustomPrompt="1"/>
          </p:nvPr>
        </p:nvSpPr>
        <p:spPr>
          <a:xfrm>
            <a:off x="6583715" y="1509934"/>
            <a:ext cx="5139811" cy="1621411"/>
          </a:xfrm>
        </p:spPr>
        <p:txBody>
          <a:bodyPr/>
          <a:lstStyle/>
          <a:p>
            <a:r>
              <a:rPr lang="en-US" dirty="0" err="1"/>
              <a:t>gráfica</a:t>
            </a:r>
            <a:endParaRPr lang="en-US" dirty="0"/>
          </a:p>
        </p:txBody>
      </p:sp>
      <p:sp>
        <p:nvSpPr>
          <p:cNvPr id="16" name="Text Placeholder 17"/>
          <p:cNvSpPr>
            <a:spLocks noGrp="1"/>
          </p:cNvSpPr>
          <p:nvPr>
            <p:ph type="body" sz="quarter" idx="27" hasCustomPrompt="1"/>
          </p:nvPr>
        </p:nvSpPr>
        <p:spPr>
          <a:xfrm>
            <a:off x="6565444" y="3372352"/>
            <a:ext cx="5139811" cy="442765"/>
          </a:xfrm>
        </p:spPr>
        <p:txBody>
          <a:bodyPr anchor="ctr">
            <a:normAutofit/>
          </a:bodyPr>
          <a:lstStyle>
            <a:lvl1pPr marL="0" indent="0" algn="ctr">
              <a:buNone/>
              <a:defRPr sz="1125" b="1" i="0" u="none" baseline="0">
                <a:solidFill>
                  <a:schemeClr val="tx1"/>
                </a:solidFill>
                <a:latin typeface="Bankia"/>
                <a:cs typeface="Bankia"/>
              </a:defRPr>
            </a:lvl1pPr>
          </a:lstStyle>
          <a:p>
            <a:pPr lvl="0"/>
            <a:r>
              <a:rPr lang="en-US" dirty="0" err="1"/>
              <a:t>Título</a:t>
            </a:r>
            <a:endParaRPr lang="en-US" dirty="0"/>
          </a:p>
        </p:txBody>
      </p:sp>
      <p:sp>
        <p:nvSpPr>
          <p:cNvPr id="17" name="Text Placeholder 17"/>
          <p:cNvSpPr>
            <a:spLocks noGrp="1"/>
          </p:cNvSpPr>
          <p:nvPr>
            <p:ph type="body" sz="quarter" idx="28" hasCustomPrompt="1"/>
          </p:nvPr>
        </p:nvSpPr>
        <p:spPr>
          <a:xfrm>
            <a:off x="444309" y="3373494"/>
            <a:ext cx="5139811" cy="442765"/>
          </a:xfrm>
        </p:spPr>
        <p:txBody>
          <a:bodyPr anchor="ctr">
            <a:normAutofit/>
          </a:bodyPr>
          <a:lstStyle>
            <a:lvl1pPr marL="0" indent="0" algn="ctr">
              <a:buNone/>
              <a:defRPr sz="1125" b="1" i="0" u="none" baseline="0">
                <a:solidFill>
                  <a:schemeClr val="tx1"/>
                </a:solidFill>
                <a:latin typeface="Bankia"/>
                <a:cs typeface="Bankia"/>
              </a:defRPr>
            </a:lvl1pPr>
          </a:lstStyle>
          <a:p>
            <a:pPr lvl="0"/>
            <a:r>
              <a:rPr lang="en-US" dirty="0" err="1"/>
              <a:t>Título</a:t>
            </a:r>
            <a:endParaRPr lang="en-US" dirty="0"/>
          </a:p>
        </p:txBody>
      </p:sp>
      <p:sp>
        <p:nvSpPr>
          <p:cNvPr id="18" name="Chart Placeholder 52"/>
          <p:cNvSpPr>
            <a:spLocks noGrp="1"/>
          </p:cNvSpPr>
          <p:nvPr>
            <p:ph type="chart" sz="quarter" idx="29" hasCustomPrompt="1"/>
          </p:nvPr>
        </p:nvSpPr>
        <p:spPr>
          <a:xfrm>
            <a:off x="426036" y="3828532"/>
            <a:ext cx="5158083" cy="1577154"/>
          </a:xfrm>
        </p:spPr>
        <p:txBody>
          <a:bodyPr/>
          <a:lstStyle/>
          <a:p>
            <a:r>
              <a:rPr lang="en-US" dirty="0" err="1"/>
              <a:t>gráfica</a:t>
            </a:r>
            <a:endParaRPr lang="en-US" dirty="0"/>
          </a:p>
        </p:txBody>
      </p:sp>
      <p:sp>
        <p:nvSpPr>
          <p:cNvPr id="19" name="Chart Placeholder 52"/>
          <p:cNvSpPr>
            <a:spLocks noGrp="1"/>
          </p:cNvSpPr>
          <p:nvPr>
            <p:ph type="chart" sz="quarter" idx="30" hasCustomPrompt="1"/>
          </p:nvPr>
        </p:nvSpPr>
        <p:spPr>
          <a:xfrm>
            <a:off x="6565443" y="3828532"/>
            <a:ext cx="5139811" cy="1577154"/>
          </a:xfrm>
        </p:spPr>
        <p:txBody>
          <a:bodyPr/>
          <a:lstStyle/>
          <a:p>
            <a:r>
              <a:rPr lang="en-US" dirty="0" err="1"/>
              <a:t>gráfica</a:t>
            </a:r>
            <a:endParaRPr lang="en-US" dirty="0"/>
          </a:p>
        </p:txBody>
      </p:sp>
      <p:pic>
        <p:nvPicPr>
          <p:cNvPr id="21" name="pasted-image.pd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4959" y="629966"/>
            <a:ext cx="90741" cy="153017"/>
          </a:xfrm>
          <a:prstGeom prst="rect">
            <a:avLst/>
          </a:prstGeom>
          <a:ln w="3175">
            <a:miter lim="400000"/>
          </a:ln>
        </p:spPr>
      </p:pic>
      <p:sp>
        <p:nvSpPr>
          <p:cNvPr id="22" name="Shape 1131"/>
          <p:cNvSpPr/>
          <p:nvPr/>
        </p:nvSpPr>
        <p:spPr>
          <a:xfrm>
            <a:off x="909928" y="105120"/>
            <a:ext cx="142839" cy="202155"/>
          </a:xfrm>
          <a:prstGeom prst="rect">
            <a:avLst/>
          </a:prstGeom>
          <a:ln w="3175">
            <a:miter lim="400000"/>
          </a:ln>
          <a:extLst>
            <a:ext uri="{C572A759-6A51-4108-AA02-DFA0A04FC94B}">
              <ma14:wrappingTextBoxFlag xmlns:ma14="http://schemas.microsoft.com/office/mac/drawingml/2011/main" xmlns="" val="1"/>
            </a:ext>
          </a:extLst>
        </p:spPr>
        <p:txBody>
          <a:bodyPr wrap="square" lIns="26789" tIns="26789" rIns="26789" bIns="26789">
            <a:spAutoFit/>
          </a:bodyPr>
          <a:lstStyle/>
          <a:p>
            <a:pPr algn="l" defTabSz="257175">
              <a:lnSpc>
                <a:spcPct val="90000"/>
              </a:lnSpc>
              <a:spcBef>
                <a:spcPts val="1406"/>
              </a:spcBef>
              <a:defRPr sz="1900" cap="all" spc="-38">
                <a:solidFill>
                  <a:srgbClr val="39291A"/>
                </a:solidFill>
                <a:latin typeface="Bankia Light"/>
                <a:ea typeface="Bankia Light"/>
                <a:cs typeface="Bankia Light"/>
                <a:sym typeface="Bankia Light"/>
              </a:defRPr>
            </a:pPr>
            <a:r>
              <a:rPr sz="1069" cap="none" dirty="0"/>
              <a:t>|</a:t>
            </a:r>
          </a:p>
        </p:txBody>
      </p:sp>
      <p:sp>
        <p:nvSpPr>
          <p:cNvPr id="23" name="Text Placeholder 23"/>
          <p:cNvSpPr>
            <a:spLocks noGrp="1"/>
          </p:cNvSpPr>
          <p:nvPr>
            <p:ph type="body" sz="quarter" idx="15" hasCustomPrompt="1"/>
          </p:nvPr>
        </p:nvSpPr>
        <p:spPr>
          <a:xfrm>
            <a:off x="207809" y="74073"/>
            <a:ext cx="728576" cy="271463"/>
          </a:xfrm>
        </p:spPr>
        <p:txBody>
          <a:bodyPr anchor="ctr">
            <a:normAutofit/>
          </a:bodyPr>
          <a:lstStyle>
            <a:lvl1pPr marL="0" indent="0" algn="r">
              <a:buNone/>
              <a:defRPr sz="1069" b="1">
                <a:solidFill>
                  <a:srgbClr val="B9C800"/>
                </a:solidFill>
              </a:defRPr>
            </a:lvl1pPr>
          </a:lstStyle>
          <a:p>
            <a:pPr lvl="0"/>
            <a:r>
              <a:rPr lang="es-ES_tradnl" dirty="0"/>
              <a:t>TEXTO</a:t>
            </a:r>
            <a:endParaRPr lang="en-US" dirty="0"/>
          </a:p>
        </p:txBody>
      </p:sp>
      <p:sp>
        <p:nvSpPr>
          <p:cNvPr id="24" name="Text Placeholder 23"/>
          <p:cNvSpPr>
            <a:spLocks noGrp="1"/>
          </p:cNvSpPr>
          <p:nvPr>
            <p:ph type="body" sz="quarter" idx="16" hasCustomPrompt="1"/>
          </p:nvPr>
        </p:nvSpPr>
        <p:spPr>
          <a:xfrm>
            <a:off x="973395" y="76970"/>
            <a:ext cx="8396695" cy="271463"/>
          </a:xfrm>
        </p:spPr>
        <p:txBody>
          <a:bodyPr anchor="ctr">
            <a:normAutofit/>
          </a:bodyPr>
          <a:lstStyle>
            <a:lvl1pPr marL="0" indent="0" algn="l">
              <a:buNone/>
              <a:defRPr sz="1069" b="0" i="0">
                <a:solidFill>
                  <a:schemeClr val="tx1"/>
                </a:solidFill>
                <a:latin typeface="Bankia Light"/>
                <a:cs typeface="Bankia Light"/>
              </a:defRPr>
            </a:lvl1pPr>
          </a:lstStyle>
          <a:p>
            <a:pPr lvl="0"/>
            <a:r>
              <a:rPr lang="es-ES_tradnl" dirty="0"/>
              <a:t>texto </a:t>
            </a:r>
            <a:endParaRPr lang="en-US" dirty="0"/>
          </a:p>
        </p:txBody>
      </p:sp>
      <p:sp>
        <p:nvSpPr>
          <p:cNvPr id="25" name="Shape 1975"/>
          <p:cNvSpPr/>
          <p:nvPr/>
        </p:nvSpPr>
        <p:spPr>
          <a:xfrm>
            <a:off x="-31751" y="-28535"/>
            <a:ext cx="12236451" cy="465039"/>
          </a:xfrm>
          <a:prstGeom prst="rect">
            <a:avLst/>
          </a:prstGeom>
          <a:solidFill>
            <a:srgbClr val="DCDEE0">
              <a:alpha val="8993"/>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26" name="Text Placeholder 17"/>
          <p:cNvSpPr>
            <a:spLocks noGrp="1"/>
          </p:cNvSpPr>
          <p:nvPr>
            <p:ph type="body" sz="quarter" idx="37" hasCustomPrompt="1"/>
          </p:nvPr>
        </p:nvSpPr>
        <p:spPr>
          <a:xfrm>
            <a:off x="630139" y="494722"/>
            <a:ext cx="8953444" cy="471901"/>
          </a:xfrm>
        </p:spPr>
        <p:txBody>
          <a:bodyPr numCol="1" spcCol="360000" anchor="ctr">
            <a:normAutofit/>
          </a:bodyPr>
          <a:lstStyle>
            <a:lvl1pPr marL="0" marR="0" indent="0" algn="l" defTabSz="257175" rtl="0" eaLnBrk="1" fontAlgn="auto" latinLnBrk="0" hangingPunct="1">
              <a:lnSpc>
                <a:spcPct val="80000"/>
              </a:lnSpc>
              <a:spcBef>
                <a:spcPct val="20000"/>
              </a:spcBef>
              <a:spcAft>
                <a:spcPts val="0"/>
              </a:spcAft>
              <a:buClrTx/>
              <a:buSzTx/>
              <a:buFont typeface="Arial"/>
              <a:buNone/>
              <a:tabLst/>
              <a:defRPr sz="1631" b="0" i="0" u="none" baseline="0">
                <a:solidFill>
                  <a:schemeClr val="tx1"/>
                </a:solidFill>
                <a:latin typeface="Bankia"/>
                <a:cs typeface="Bankia"/>
              </a:defRPr>
            </a:lvl1pPr>
          </a:lstStyle>
          <a:p>
            <a:pPr marL="0" marR="0" lvl="0" indent="0" algn="l" defTabSz="257175" rtl="0" eaLnBrk="1" fontAlgn="auto" latinLnBrk="0" hangingPunct="1">
              <a:lnSpc>
                <a:spcPct val="80000"/>
              </a:lnSpc>
              <a:spcBef>
                <a:spcPct val="20000"/>
              </a:spcBef>
              <a:spcAft>
                <a:spcPts val="0"/>
              </a:spcAft>
              <a:buClrTx/>
              <a:buSzTx/>
              <a:buFont typeface="Arial"/>
              <a:buNone/>
              <a:tabLst/>
              <a:defRPr/>
            </a:pPr>
            <a:r>
              <a:rPr lang="en-US" dirty="0" err="1"/>
              <a:t>Título</a:t>
            </a:r>
            <a:r>
              <a:rPr lang="en-US" dirty="0"/>
              <a:t> </a:t>
            </a:r>
            <a:r>
              <a:rPr lang="en-US" dirty="0" err="1"/>
              <a:t>diapositiva</a:t>
            </a:r>
            <a:endParaRPr lang="en-US" dirty="0"/>
          </a:p>
        </p:txBody>
      </p:sp>
      <p:sp>
        <p:nvSpPr>
          <p:cNvPr id="27" name="Marcador de número de diapositiva 1"/>
          <p:cNvSpPr>
            <a:spLocks noGrp="1"/>
          </p:cNvSpPr>
          <p:nvPr>
            <p:ph type="sldNum" sz="quarter" idx="4"/>
          </p:nvPr>
        </p:nvSpPr>
        <p:spPr>
          <a:xfrm>
            <a:off x="300692" y="6421717"/>
            <a:ext cx="895657" cy="293780"/>
          </a:xfrm>
          <a:prstGeom prst="rect">
            <a:avLst/>
          </a:prstGeom>
        </p:spPr>
        <p:txBody>
          <a:bodyPr vert="horz" lIns="91440" tIns="45720" rIns="91440" bIns="45720" rtlCol="0" anchor="ctr"/>
          <a:lstStyle>
            <a:lvl1pPr algn="l">
              <a:defRPr sz="788">
                <a:solidFill>
                  <a:schemeClr val="tx1">
                    <a:tint val="75000"/>
                  </a:schemeClr>
                </a:solidFill>
                <a:latin typeface="Bankia" charset="0"/>
                <a:ea typeface="Bankia" charset="0"/>
                <a:cs typeface="Bankia" charset="0"/>
              </a:defRPr>
            </a:lvl1pPr>
          </a:lstStyle>
          <a:p>
            <a:fld id="{8255E72A-942D-124D-9A97-ACC2EF1A0F41}" type="slidenum">
              <a:rPr lang="es-ES_tradnl" smtClean="0"/>
              <a:pPr/>
              <a:t>‹Nº›</a:t>
            </a:fld>
            <a:endParaRPr lang="es-ES_tradnl"/>
          </a:p>
        </p:txBody>
      </p:sp>
    </p:spTree>
    <p:extLst>
      <p:ext uri="{BB962C8B-B14F-4D97-AF65-F5344CB8AC3E}">
        <p14:creationId xmlns:p14="http://schemas.microsoft.com/office/powerpoint/2010/main" val="23704187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3 objetos + títulos + pie de página">
    <p:spTree>
      <p:nvGrpSpPr>
        <p:cNvPr id="1" name=""/>
        <p:cNvGrpSpPr/>
        <p:nvPr/>
      </p:nvGrpSpPr>
      <p:grpSpPr>
        <a:xfrm>
          <a:off x="0" y="0"/>
          <a:ext cx="0" cy="0"/>
          <a:chOff x="0" y="0"/>
          <a:chExt cx="0" cy="0"/>
        </a:xfrm>
      </p:grpSpPr>
      <p:sp>
        <p:nvSpPr>
          <p:cNvPr id="5" name="Shape 2075"/>
          <p:cNvSpPr/>
          <p:nvPr/>
        </p:nvSpPr>
        <p:spPr>
          <a:xfrm>
            <a:off x="8152000" y="1499824"/>
            <a:ext cx="4040000" cy="467311"/>
          </a:xfrm>
          <a:prstGeom prst="rect">
            <a:avLst/>
          </a:prstGeom>
          <a:solidFill>
            <a:srgbClr val="DCDEE0">
              <a:alpha val="27715"/>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6" name="Shape 2076"/>
          <p:cNvSpPr/>
          <p:nvPr/>
        </p:nvSpPr>
        <p:spPr>
          <a:xfrm>
            <a:off x="-1629" y="1499824"/>
            <a:ext cx="4040000" cy="467311"/>
          </a:xfrm>
          <a:prstGeom prst="rect">
            <a:avLst/>
          </a:prstGeom>
          <a:solidFill>
            <a:srgbClr val="DCDEE0">
              <a:alpha val="27715"/>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9" name="Shape 2086"/>
          <p:cNvSpPr/>
          <p:nvPr/>
        </p:nvSpPr>
        <p:spPr>
          <a:xfrm>
            <a:off x="647551" y="5653337"/>
            <a:ext cx="10896899" cy="633413"/>
          </a:xfrm>
          <a:prstGeom prst="rect">
            <a:avLst/>
          </a:prstGeom>
          <a:solidFill>
            <a:srgbClr val="FFFFFF"/>
          </a:solidFill>
          <a:ln w="12700">
            <a:solidFill>
              <a:srgbClr val="39291A"/>
            </a:solidFill>
            <a:miter lim="400000"/>
          </a:ln>
        </p:spPr>
        <p:txBody>
          <a:bodyPr lIns="19050" tIns="19050" rIns="19050" bIns="19050" anchor="ctr"/>
          <a:lstStyle/>
          <a:p>
            <a:pPr defTabSz="464344">
              <a:defRPr sz="2000">
                <a:solidFill>
                  <a:srgbClr val="FFFFFF"/>
                </a:solidFill>
              </a:defRPr>
            </a:pPr>
            <a:endParaRPr sz="1125"/>
          </a:p>
        </p:txBody>
      </p:sp>
      <p:pic>
        <p:nvPicPr>
          <p:cNvPr id="10" name="pasted-image.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8168" y="5895181"/>
            <a:ext cx="100045" cy="168704"/>
          </a:xfrm>
          <a:prstGeom prst="rect">
            <a:avLst/>
          </a:prstGeom>
          <a:ln w="3175">
            <a:miter lim="400000"/>
          </a:ln>
        </p:spPr>
      </p:pic>
      <p:sp>
        <p:nvSpPr>
          <p:cNvPr id="11" name="Shape 2090"/>
          <p:cNvSpPr/>
          <p:nvPr/>
        </p:nvSpPr>
        <p:spPr>
          <a:xfrm>
            <a:off x="4075185" y="1499824"/>
            <a:ext cx="4040000" cy="467311"/>
          </a:xfrm>
          <a:prstGeom prst="rect">
            <a:avLst/>
          </a:prstGeom>
          <a:solidFill>
            <a:srgbClr val="DCDEE0">
              <a:alpha val="27715"/>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12" name="Shape 2094"/>
          <p:cNvSpPr/>
          <p:nvPr/>
        </p:nvSpPr>
        <p:spPr>
          <a:xfrm flipH="1">
            <a:off x="4056778" y="2268516"/>
            <a:ext cx="1" cy="2935642"/>
          </a:xfrm>
          <a:prstGeom prst="line">
            <a:avLst/>
          </a:prstGeom>
          <a:ln w="38100">
            <a:solidFill>
              <a:srgbClr val="C4D502"/>
            </a:solidFill>
            <a:prstDash val="sysDot"/>
            <a:miter lim="400000"/>
          </a:ln>
        </p:spPr>
        <p:txBody>
          <a:bodyPr lIns="25716" tIns="25716" rIns="25716" bIns="25716"/>
          <a:lstStyle/>
          <a:p>
            <a:pPr algn="l" defTabSz="257175">
              <a:defRPr sz="1200">
                <a:latin typeface="Helvetica"/>
                <a:ea typeface="Helvetica"/>
                <a:cs typeface="Helvetica"/>
                <a:sym typeface="Helvetica"/>
              </a:defRPr>
            </a:pPr>
            <a:endParaRPr sz="675"/>
          </a:p>
        </p:txBody>
      </p:sp>
      <p:sp>
        <p:nvSpPr>
          <p:cNvPr id="13" name="Shape 2107"/>
          <p:cNvSpPr/>
          <p:nvPr/>
        </p:nvSpPr>
        <p:spPr>
          <a:xfrm>
            <a:off x="8133594" y="2268516"/>
            <a:ext cx="1" cy="2935642"/>
          </a:xfrm>
          <a:prstGeom prst="line">
            <a:avLst/>
          </a:prstGeom>
          <a:ln w="38100">
            <a:solidFill>
              <a:srgbClr val="C4D502"/>
            </a:solidFill>
            <a:prstDash val="sysDot"/>
            <a:miter lim="400000"/>
          </a:ln>
        </p:spPr>
        <p:txBody>
          <a:bodyPr lIns="25716" tIns="25716" rIns="25716" bIns="25716"/>
          <a:lstStyle/>
          <a:p>
            <a:pPr algn="l" defTabSz="257175">
              <a:defRPr sz="1200">
                <a:latin typeface="Helvetica"/>
                <a:ea typeface="Helvetica"/>
                <a:cs typeface="Helvetica"/>
                <a:sym typeface="Helvetica"/>
              </a:defRPr>
            </a:pPr>
            <a:endParaRPr sz="675"/>
          </a:p>
        </p:txBody>
      </p:sp>
      <p:sp>
        <p:nvSpPr>
          <p:cNvPr id="16" name="Text Placeholder 17"/>
          <p:cNvSpPr>
            <a:spLocks noGrp="1"/>
          </p:cNvSpPr>
          <p:nvPr>
            <p:ph type="body" sz="quarter" idx="24" hasCustomPrompt="1"/>
          </p:nvPr>
        </p:nvSpPr>
        <p:spPr>
          <a:xfrm>
            <a:off x="1088190" y="5709496"/>
            <a:ext cx="10243007" cy="521090"/>
          </a:xfrm>
        </p:spPr>
        <p:txBody>
          <a:bodyPr anchor="ctr">
            <a:normAutofit/>
          </a:bodyPr>
          <a:lstStyle>
            <a:lvl1pPr marL="0" indent="0">
              <a:buNone/>
              <a:defRPr sz="1519" b="0" i="0" u="none" baseline="0">
                <a:solidFill>
                  <a:schemeClr val="tx1"/>
                </a:solidFill>
                <a:latin typeface="Bankia Light"/>
                <a:cs typeface="Bankia Light"/>
              </a:defRPr>
            </a:lvl1pPr>
          </a:lstStyle>
          <a:p>
            <a:pPr lvl="0"/>
            <a:r>
              <a:rPr lang="en-US" dirty="0" err="1"/>
              <a:t>Texto</a:t>
            </a:r>
            <a:endParaRPr lang="en-US" dirty="0"/>
          </a:p>
        </p:txBody>
      </p:sp>
      <p:sp>
        <p:nvSpPr>
          <p:cNvPr id="17" name="Text Placeholder 17"/>
          <p:cNvSpPr>
            <a:spLocks noGrp="1"/>
          </p:cNvSpPr>
          <p:nvPr>
            <p:ph type="body" sz="quarter" idx="20" hasCustomPrompt="1"/>
          </p:nvPr>
        </p:nvSpPr>
        <p:spPr>
          <a:xfrm>
            <a:off x="411517" y="1505959"/>
            <a:ext cx="3213711" cy="455038"/>
          </a:xfrm>
        </p:spPr>
        <p:txBody>
          <a:bodyPr anchor="ctr">
            <a:normAutofit/>
          </a:bodyPr>
          <a:lstStyle>
            <a:lvl1pPr marL="0" indent="0" algn="ctr">
              <a:buNone/>
              <a:defRPr sz="1125" b="1" i="0" u="none" baseline="0">
                <a:solidFill>
                  <a:schemeClr val="tx1"/>
                </a:solidFill>
                <a:latin typeface="Bankia"/>
                <a:cs typeface="Bankia"/>
              </a:defRPr>
            </a:lvl1pPr>
          </a:lstStyle>
          <a:p>
            <a:pPr lvl="0"/>
            <a:r>
              <a:rPr lang="en-US" dirty="0" err="1"/>
              <a:t>Título</a:t>
            </a:r>
            <a:endParaRPr lang="en-US" dirty="0"/>
          </a:p>
        </p:txBody>
      </p:sp>
      <p:sp>
        <p:nvSpPr>
          <p:cNvPr id="18" name="Text Placeholder 17"/>
          <p:cNvSpPr>
            <a:spLocks noGrp="1"/>
          </p:cNvSpPr>
          <p:nvPr>
            <p:ph type="body" sz="quarter" idx="25" hasCustomPrompt="1"/>
          </p:nvPr>
        </p:nvSpPr>
        <p:spPr>
          <a:xfrm>
            <a:off x="4488331" y="1505959"/>
            <a:ext cx="3213711" cy="455038"/>
          </a:xfrm>
        </p:spPr>
        <p:txBody>
          <a:bodyPr anchor="ctr">
            <a:normAutofit/>
          </a:bodyPr>
          <a:lstStyle>
            <a:lvl1pPr marL="0" indent="0" algn="ctr">
              <a:buNone/>
              <a:defRPr sz="1125" b="1" i="0" u="none" baseline="0">
                <a:solidFill>
                  <a:schemeClr val="tx1"/>
                </a:solidFill>
                <a:latin typeface="Bankia"/>
                <a:cs typeface="Bankia"/>
              </a:defRPr>
            </a:lvl1pPr>
          </a:lstStyle>
          <a:p>
            <a:pPr lvl="0"/>
            <a:r>
              <a:rPr lang="en-US" dirty="0" err="1"/>
              <a:t>Título</a:t>
            </a:r>
            <a:endParaRPr lang="en-US" dirty="0"/>
          </a:p>
        </p:txBody>
      </p:sp>
      <p:sp>
        <p:nvSpPr>
          <p:cNvPr id="19" name="Text Placeholder 17"/>
          <p:cNvSpPr>
            <a:spLocks noGrp="1"/>
          </p:cNvSpPr>
          <p:nvPr>
            <p:ph type="body" sz="quarter" idx="26" hasCustomPrompt="1"/>
          </p:nvPr>
        </p:nvSpPr>
        <p:spPr>
          <a:xfrm>
            <a:off x="8565146" y="1505959"/>
            <a:ext cx="3213711" cy="455038"/>
          </a:xfrm>
        </p:spPr>
        <p:txBody>
          <a:bodyPr anchor="ctr">
            <a:normAutofit/>
          </a:bodyPr>
          <a:lstStyle>
            <a:lvl1pPr marL="0" indent="0" algn="ctr">
              <a:buNone/>
              <a:defRPr sz="1125" b="1" i="0" u="none" baseline="0">
                <a:solidFill>
                  <a:schemeClr val="tx1"/>
                </a:solidFill>
                <a:latin typeface="Bankia"/>
                <a:cs typeface="Bankia"/>
              </a:defRPr>
            </a:lvl1pPr>
          </a:lstStyle>
          <a:p>
            <a:pPr lvl="0"/>
            <a:r>
              <a:rPr lang="en-US" dirty="0" err="1"/>
              <a:t>Título</a:t>
            </a:r>
            <a:endParaRPr lang="en-US" dirty="0"/>
          </a:p>
        </p:txBody>
      </p:sp>
      <p:sp>
        <p:nvSpPr>
          <p:cNvPr id="20" name="Chart Placeholder 52"/>
          <p:cNvSpPr>
            <a:spLocks noGrp="1"/>
          </p:cNvSpPr>
          <p:nvPr>
            <p:ph type="chart" sz="quarter" idx="17" hasCustomPrompt="1"/>
          </p:nvPr>
        </p:nvSpPr>
        <p:spPr>
          <a:xfrm>
            <a:off x="411517" y="2124518"/>
            <a:ext cx="3213711" cy="3256796"/>
          </a:xfrm>
        </p:spPr>
        <p:txBody>
          <a:bodyPr/>
          <a:lstStyle/>
          <a:p>
            <a:r>
              <a:rPr lang="en-US" dirty="0" err="1"/>
              <a:t>gráfica</a:t>
            </a:r>
            <a:endParaRPr lang="en-US" dirty="0"/>
          </a:p>
        </p:txBody>
      </p:sp>
      <p:sp>
        <p:nvSpPr>
          <p:cNvPr id="21" name="Chart Placeholder 52"/>
          <p:cNvSpPr>
            <a:spLocks noGrp="1"/>
          </p:cNvSpPr>
          <p:nvPr>
            <p:ph type="chart" sz="quarter" idx="27" hasCustomPrompt="1"/>
          </p:nvPr>
        </p:nvSpPr>
        <p:spPr>
          <a:xfrm>
            <a:off x="4488331" y="2111067"/>
            <a:ext cx="3213711" cy="3256796"/>
          </a:xfrm>
        </p:spPr>
        <p:txBody>
          <a:bodyPr/>
          <a:lstStyle/>
          <a:p>
            <a:r>
              <a:rPr lang="en-US" dirty="0" err="1"/>
              <a:t>gráfica</a:t>
            </a:r>
            <a:endParaRPr lang="en-US" dirty="0"/>
          </a:p>
        </p:txBody>
      </p:sp>
      <p:sp>
        <p:nvSpPr>
          <p:cNvPr id="22" name="Chart Placeholder 52"/>
          <p:cNvSpPr>
            <a:spLocks noGrp="1"/>
          </p:cNvSpPr>
          <p:nvPr>
            <p:ph type="chart" sz="quarter" idx="28" hasCustomPrompt="1"/>
          </p:nvPr>
        </p:nvSpPr>
        <p:spPr>
          <a:xfrm>
            <a:off x="8569253" y="2093583"/>
            <a:ext cx="3213711" cy="3256796"/>
          </a:xfrm>
        </p:spPr>
        <p:txBody>
          <a:bodyPr/>
          <a:lstStyle/>
          <a:p>
            <a:r>
              <a:rPr lang="en-US" dirty="0" err="1"/>
              <a:t>gráfica</a:t>
            </a:r>
            <a:endParaRPr lang="en-US" dirty="0"/>
          </a:p>
        </p:txBody>
      </p:sp>
      <p:sp>
        <p:nvSpPr>
          <p:cNvPr id="23" name="Shape 1131"/>
          <p:cNvSpPr/>
          <p:nvPr/>
        </p:nvSpPr>
        <p:spPr>
          <a:xfrm>
            <a:off x="909928" y="105120"/>
            <a:ext cx="142839" cy="202155"/>
          </a:xfrm>
          <a:prstGeom prst="rect">
            <a:avLst/>
          </a:prstGeom>
          <a:ln w="3175">
            <a:miter lim="400000"/>
          </a:ln>
          <a:extLst>
            <a:ext uri="{C572A759-6A51-4108-AA02-DFA0A04FC94B}">
              <ma14:wrappingTextBoxFlag xmlns:ma14="http://schemas.microsoft.com/office/mac/drawingml/2011/main" xmlns="" val="1"/>
            </a:ext>
          </a:extLst>
        </p:spPr>
        <p:txBody>
          <a:bodyPr wrap="square" lIns="26789" tIns="26789" rIns="26789" bIns="26789">
            <a:spAutoFit/>
          </a:bodyPr>
          <a:lstStyle/>
          <a:p>
            <a:pPr algn="l" defTabSz="257175">
              <a:lnSpc>
                <a:spcPct val="90000"/>
              </a:lnSpc>
              <a:spcBef>
                <a:spcPts val="1406"/>
              </a:spcBef>
              <a:defRPr sz="1900" cap="all" spc="-38">
                <a:solidFill>
                  <a:srgbClr val="39291A"/>
                </a:solidFill>
                <a:latin typeface="Bankia Light"/>
                <a:ea typeface="Bankia Light"/>
                <a:cs typeface="Bankia Light"/>
                <a:sym typeface="Bankia Light"/>
              </a:defRPr>
            </a:pPr>
            <a:r>
              <a:rPr sz="1069" cap="none" dirty="0"/>
              <a:t>|</a:t>
            </a:r>
          </a:p>
        </p:txBody>
      </p:sp>
      <p:sp>
        <p:nvSpPr>
          <p:cNvPr id="24" name="Text Placeholder 23"/>
          <p:cNvSpPr>
            <a:spLocks noGrp="1"/>
          </p:cNvSpPr>
          <p:nvPr>
            <p:ph type="body" sz="quarter" idx="15" hasCustomPrompt="1"/>
          </p:nvPr>
        </p:nvSpPr>
        <p:spPr>
          <a:xfrm>
            <a:off x="207809" y="74073"/>
            <a:ext cx="728576" cy="271463"/>
          </a:xfrm>
        </p:spPr>
        <p:txBody>
          <a:bodyPr anchor="ctr">
            <a:normAutofit/>
          </a:bodyPr>
          <a:lstStyle>
            <a:lvl1pPr marL="0" indent="0" algn="r">
              <a:buNone/>
              <a:defRPr sz="1069" b="1">
                <a:solidFill>
                  <a:srgbClr val="B9C800"/>
                </a:solidFill>
              </a:defRPr>
            </a:lvl1pPr>
          </a:lstStyle>
          <a:p>
            <a:pPr lvl="0"/>
            <a:r>
              <a:rPr lang="es-ES_tradnl" dirty="0"/>
              <a:t>TEXTO</a:t>
            </a:r>
            <a:endParaRPr lang="en-US" dirty="0"/>
          </a:p>
        </p:txBody>
      </p:sp>
      <p:sp>
        <p:nvSpPr>
          <p:cNvPr id="25" name="Text Placeholder 23"/>
          <p:cNvSpPr>
            <a:spLocks noGrp="1"/>
          </p:cNvSpPr>
          <p:nvPr>
            <p:ph type="body" sz="quarter" idx="16" hasCustomPrompt="1"/>
          </p:nvPr>
        </p:nvSpPr>
        <p:spPr>
          <a:xfrm>
            <a:off x="973395" y="76970"/>
            <a:ext cx="8396695" cy="271463"/>
          </a:xfrm>
        </p:spPr>
        <p:txBody>
          <a:bodyPr anchor="ctr">
            <a:normAutofit/>
          </a:bodyPr>
          <a:lstStyle>
            <a:lvl1pPr marL="0" indent="0" algn="l">
              <a:buNone/>
              <a:defRPr sz="1069" b="0" i="0">
                <a:solidFill>
                  <a:schemeClr val="tx1"/>
                </a:solidFill>
                <a:latin typeface="Bankia Light"/>
                <a:cs typeface="Bankia Light"/>
              </a:defRPr>
            </a:lvl1pPr>
          </a:lstStyle>
          <a:p>
            <a:pPr lvl="0"/>
            <a:r>
              <a:rPr lang="es-ES_tradnl" dirty="0"/>
              <a:t>texto </a:t>
            </a:r>
            <a:endParaRPr lang="en-US" dirty="0"/>
          </a:p>
        </p:txBody>
      </p:sp>
      <p:sp>
        <p:nvSpPr>
          <p:cNvPr id="26" name="Shape 1975"/>
          <p:cNvSpPr/>
          <p:nvPr/>
        </p:nvSpPr>
        <p:spPr>
          <a:xfrm>
            <a:off x="-31751" y="-28535"/>
            <a:ext cx="12236451" cy="465039"/>
          </a:xfrm>
          <a:prstGeom prst="rect">
            <a:avLst/>
          </a:prstGeom>
          <a:solidFill>
            <a:srgbClr val="DCDEE0">
              <a:alpha val="8993"/>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28" name="Text Placeholder 17"/>
          <p:cNvSpPr>
            <a:spLocks noGrp="1"/>
          </p:cNvSpPr>
          <p:nvPr>
            <p:ph type="body" sz="quarter" idx="39" hasCustomPrompt="1"/>
          </p:nvPr>
        </p:nvSpPr>
        <p:spPr>
          <a:xfrm>
            <a:off x="630139" y="970494"/>
            <a:ext cx="8953444" cy="289546"/>
          </a:xfrm>
        </p:spPr>
        <p:txBody>
          <a:bodyPr numCol="1" spcCol="360000" anchor="ctr">
            <a:noAutofit/>
          </a:bodyPr>
          <a:lstStyle>
            <a:lvl1pPr marL="0" marR="0" indent="0" algn="l" defTabSz="257175" rtl="0" eaLnBrk="1" fontAlgn="auto" latinLnBrk="0" hangingPunct="1">
              <a:lnSpc>
                <a:spcPct val="80000"/>
              </a:lnSpc>
              <a:spcBef>
                <a:spcPct val="20000"/>
              </a:spcBef>
              <a:spcAft>
                <a:spcPts val="0"/>
              </a:spcAft>
              <a:buClrTx/>
              <a:buSzTx/>
              <a:buFont typeface="Arial"/>
              <a:buNone/>
              <a:tabLst/>
              <a:defRPr sz="1744" b="0" i="0" u="none" baseline="0">
                <a:solidFill>
                  <a:srgbClr val="B9C800"/>
                </a:solidFill>
                <a:latin typeface="Bankia"/>
                <a:cs typeface="Bankia"/>
              </a:defRPr>
            </a:lvl1pPr>
          </a:lstStyle>
          <a:p>
            <a:pPr marL="0" marR="0" lvl="0" indent="0" algn="l" defTabSz="257175" rtl="0" eaLnBrk="1" fontAlgn="auto" latinLnBrk="0" hangingPunct="1">
              <a:lnSpc>
                <a:spcPct val="80000"/>
              </a:lnSpc>
              <a:spcBef>
                <a:spcPct val="20000"/>
              </a:spcBef>
              <a:spcAft>
                <a:spcPts val="0"/>
              </a:spcAft>
              <a:buClrTx/>
              <a:buSzTx/>
              <a:buFont typeface="Arial"/>
              <a:buNone/>
              <a:tabLst/>
              <a:defRPr/>
            </a:pPr>
            <a:r>
              <a:rPr lang="en-US" dirty="0" err="1"/>
              <a:t>Subtítulo</a:t>
            </a:r>
            <a:endParaRPr lang="en-US" dirty="0"/>
          </a:p>
        </p:txBody>
      </p:sp>
      <p:pic>
        <p:nvPicPr>
          <p:cNvPr id="29" name="pasted-image.pd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4959" y="629966"/>
            <a:ext cx="90741" cy="153017"/>
          </a:xfrm>
          <a:prstGeom prst="rect">
            <a:avLst/>
          </a:prstGeom>
          <a:ln w="3175">
            <a:miter lim="400000"/>
          </a:ln>
        </p:spPr>
      </p:pic>
      <p:sp>
        <p:nvSpPr>
          <p:cNvPr id="30" name="Shape 209"/>
          <p:cNvSpPr/>
          <p:nvPr/>
        </p:nvSpPr>
        <p:spPr>
          <a:xfrm>
            <a:off x="656611" y="1346086"/>
            <a:ext cx="835845" cy="1"/>
          </a:xfrm>
          <a:prstGeom prst="line">
            <a:avLst/>
          </a:prstGeom>
          <a:ln w="12700">
            <a:solidFill>
              <a:srgbClr val="33261B"/>
            </a:solidFill>
            <a:miter lim="400000"/>
          </a:ln>
        </p:spPr>
        <p:txBody>
          <a:bodyPr lIns="26786" tIns="26786" rIns="26786" bIns="26786" anchor="ctr"/>
          <a:lstStyle/>
          <a:p>
            <a:pPr defTabSz="328580">
              <a:defRPr sz="2200"/>
            </a:pPr>
            <a:endParaRPr sz="1238"/>
          </a:p>
        </p:txBody>
      </p:sp>
      <p:sp>
        <p:nvSpPr>
          <p:cNvPr id="31" name="Text Placeholder 17"/>
          <p:cNvSpPr>
            <a:spLocks noGrp="1"/>
          </p:cNvSpPr>
          <p:nvPr>
            <p:ph type="body" sz="quarter" idx="37" hasCustomPrompt="1"/>
          </p:nvPr>
        </p:nvSpPr>
        <p:spPr>
          <a:xfrm>
            <a:off x="630139" y="494722"/>
            <a:ext cx="8953444" cy="471901"/>
          </a:xfrm>
        </p:spPr>
        <p:txBody>
          <a:bodyPr numCol="1" spcCol="360000" anchor="ctr">
            <a:normAutofit/>
          </a:bodyPr>
          <a:lstStyle>
            <a:lvl1pPr marL="0" marR="0" indent="0" algn="l" defTabSz="257175" rtl="0" eaLnBrk="1" fontAlgn="auto" latinLnBrk="0" hangingPunct="1">
              <a:lnSpc>
                <a:spcPct val="80000"/>
              </a:lnSpc>
              <a:spcBef>
                <a:spcPct val="20000"/>
              </a:spcBef>
              <a:spcAft>
                <a:spcPts val="0"/>
              </a:spcAft>
              <a:buClrTx/>
              <a:buSzTx/>
              <a:buFont typeface="Arial"/>
              <a:buNone/>
              <a:tabLst/>
              <a:defRPr sz="1631" b="0" i="0" u="none" baseline="0">
                <a:solidFill>
                  <a:schemeClr val="tx1"/>
                </a:solidFill>
                <a:latin typeface="Bankia"/>
                <a:cs typeface="Bankia"/>
              </a:defRPr>
            </a:lvl1pPr>
          </a:lstStyle>
          <a:p>
            <a:pPr marL="0" marR="0" lvl="0" indent="0" algn="l" defTabSz="257175" rtl="0" eaLnBrk="1" fontAlgn="auto" latinLnBrk="0" hangingPunct="1">
              <a:lnSpc>
                <a:spcPct val="80000"/>
              </a:lnSpc>
              <a:spcBef>
                <a:spcPct val="20000"/>
              </a:spcBef>
              <a:spcAft>
                <a:spcPts val="0"/>
              </a:spcAft>
              <a:buClrTx/>
              <a:buSzTx/>
              <a:buFont typeface="Arial"/>
              <a:buNone/>
              <a:tabLst/>
              <a:defRPr/>
            </a:pPr>
            <a:r>
              <a:rPr lang="en-US" dirty="0" err="1"/>
              <a:t>Título</a:t>
            </a:r>
            <a:r>
              <a:rPr lang="en-US" dirty="0"/>
              <a:t> </a:t>
            </a:r>
            <a:r>
              <a:rPr lang="en-US" dirty="0" err="1"/>
              <a:t>diapositiva</a:t>
            </a:r>
            <a:endParaRPr lang="en-US" dirty="0"/>
          </a:p>
        </p:txBody>
      </p:sp>
      <p:sp>
        <p:nvSpPr>
          <p:cNvPr id="27" name="Marcador de número de diapositiva 1"/>
          <p:cNvSpPr>
            <a:spLocks noGrp="1"/>
          </p:cNvSpPr>
          <p:nvPr>
            <p:ph type="sldNum" sz="quarter" idx="4"/>
          </p:nvPr>
        </p:nvSpPr>
        <p:spPr>
          <a:xfrm>
            <a:off x="300692" y="6421717"/>
            <a:ext cx="895657" cy="293780"/>
          </a:xfrm>
          <a:prstGeom prst="rect">
            <a:avLst/>
          </a:prstGeom>
        </p:spPr>
        <p:txBody>
          <a:bodyPr vert="horz" lIns="91440" tIns="45720" rIns="91440" bIns="45720" rtlCol="0" anchor="ctr"/>
          <a:lstStyle>
            <a:lvl1pPr algn="l">
              <a:defRPr sz="788">
                <a:solidFill>
                  <a:schemeClr val="tx1">
                    <a:tint val="75000"/>
                  </a:schemeClr>
                </a:solidFill>
                <a:latin typeface="Bankia" charset="0"/>
                <a:ea typeface="Bankia" charset="0"/>
                <a:cs typeface="Bankia" charset="0"/>
              </a:defRPr>
            </a:lvl1pPr>
          </a:lstStyle>
          <a:p>
            <a:fld id="{8255E72A-942D-124D-9A97-ACC2EF1A0F41}" type="slidenum">
              <a:rPr lang="es-ES_tradnl" smtClean="0"/>
              <a:pPr/>
              <a:t>‹Nº›</a:t>
            </a:fld>
            <a:endParaRPr lang="es-ES_tradnl"/>
          </a:p>
        </p:txBody>
      </p:sp>
    </p:spTree>
    <p:extLst>
      <p:ext uri="{BB962C8B-B14F-4D97-AF65-F5344CB8AC3E}">
        <p14:creationId xmlns:p14="http://schemas.microsoft.com/office/powerpoint/2010/main" val="16925109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3 objetos + títulos + pie de página (sin subtítulo)">
    <p:spTree>
      <p:nvGrpSpPr>
        <p:cNvPr id="1" name=""/>
        <p:cNvGrpSpPr/>
        <p:nvPr/>
      </p:nvGrpSpPr>
      <p:grpSpPr>
        <a:xfrm>
          <a:off x="0" y="0"/>
          <a:ext cx="0" cy="0"/>
          <a:chOff x="0" y="0"/>
          <a:chExt cx="0" cy="0"/>
        </a:xfrm>
      </p:grpSpPr>
      <p:pic>
        <p:nvPicPr>
          <p:cNvPr id="6" name="pasted-image.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4959" y="629966"/>
            <a:ext cx="90741" cy="153017"/>
          </a:xfrm>
          <a:prstGeom prst="rect">
            <a:avLst/>
          </a:prstGeom>
          <a:ln w="3175">
            <a:miter lim="400000"/>
          </a:ln>
        </p:spPr>
      </p:pic>
      <p:sp>
        <p:nvSpPr>
          <p:cNvPr id="8" name="Shape 2137"/>
          <p:cNvSpPr/>
          <p:nvPr/>
        </p:nvSpPr>
        <p:spPr>
          <a:xfrm>
            <a:off x="8152000" y="1023574"/>
            <a:ext cx="4040000" cy="467311"/>
          </a:xfrm>
          <a:prstGeom prst="rect">
            <a:avLst/>
          </a:prstGeom>
          <a:solidFill>
            <a:srgbClr val="DCDEE0">
              <a:alpha val="27715"/>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9" name="Shape 2138"/>
          <p:cNvSpPr/>
          <p:nvPr/>
        </p:nvSpPr>
        <p:spPr>
          <a:xfrm>
            <a:off x="-1629" y="1023574"/>
            <a:ext cx="4040000" cy="467311"/>
          </a:xfrm>
          <a:prstGeom prst="rect">
            <a:avLst/>
          </a:prstGeom>
          <a:solidFill>
            <a:srgbClr val="DCDEE0">
              <a:alpha val="27715"/>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10" name="Shape 2146"/>
          <p:cNvSpPr/>
          <p:nvPr/>
        </p:nvSpPr>
        <p:spPr>
          <a:xfrm>
            <a:off x="647551" y="5653337"/>
            <a:ext cx="10896899" cy="633413"/>
          </a:xfrm>
          <a:prstGeom prst="rect">
            <a:avLst/>
          </a:prstGeom>
          <a:solidFill>
            <a:srgbClr val="FFFFFF"/>
          </a:solidFill>
          <a:ln w="12700">
            <a:solidFill>
              <a:srgbClr val="39291A"/>
            </a:solidFill>
            <a:miter lim="400000"/>
          </a:ln>
        </p:spPr>
        <p:txBody>
          <a:bodyPr lIns="19050" tIns="19050" rIns="19050" bIns="19050" anchor="ctr"/>
          <a:lstStyle/>
          <a:p>
            <a:pPr defTabSz="464344">
              <a:defRPr sz="2000">
                <a:solidFill>
                  <a:srgbClr val="FFFFFF"/>
                </a:solidFill>
              </a:defRPr>
            </a:pPr>
            <a:endParaRPr sz="1125"/>
          </a:p>
        </p:txBody>
      </p:sp>
      <p:pic>
        <p:nvPicPr>
          <p:cNvPr id="11" name="pasted-image.pd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8168" y="5895181"/>
            <a:ext cx="100045" cy="168704"/>
          </a:xfrm>
          <a:prstGeom prst="rect">
            <a:avLst/>
          </a:prstGeom>
          <a:ln w="3175">
            <a:miter lim="400000"/>
          </a:ln>
        </p:spPr>
      </p:pic>
      <p:sp>
        <p:nvSpPr>
          <p:cNvPr id="12" name="Shape 2150"/>
          <p:cNvSpPr/>
          <p:nvPr/>
        </p:nvSpPr>
        <p:spPr>
          <a:xfrm>
            <a:off x="4075185" y="1023574"/>
            <a:ext cx="4040000" cy="467311"/>
          </a:xfrm>
          <a:prstGeom prst="rect">
            <a:avLst/>
          </a:prstGeom>
          <a:solidFill>
            <a:srgbClr val="DCDEE0">
              <a:alpha val="27715"/>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13" name="Shape 2154"/>
          <p:cNvSpPr/>
          <p:nvPr/>
        </p:nvSpPr>
        <p:spPr>
          <a:xfrm flipH="1">
            <a:off x="4056778" y="2268516"/>
            <a:ext cx="1" cy="2935642"/>
          </a:xfrm>
          <a:prstGeom prst="line">
            <a:avLst/>
          </a:prstGeom>
          <a:ln w="38100">
            <a:solidFill>
              <a:srgbClr val="B9C800"/>
            </a:solidFill>
            <a:prstDash val="sysDot"/>
            <a:miter lim="400000"/>
          </a:ln>
        </p:spPr>
        <p:txBody>
          <a:bodyPr lIns="25716" tIns="25716" rIns="25716" bIns="25716"/>
          <a:lstStyle/>
          <a:p>
            <a:pPr algn="l" defTabSz="257175">
              <a:defRPr sz="1200">
                <a:latin typeface="Helvetica"/>
                <a:ea typeface="Helvetica"/>
                <a:cs typeface="Helvetica"/>
                <a:sym typeface="Helvetica"/>
              </a:defRPr>
            </a:pPr>
            <a:endParaRPr sz="675"/>
          </a:p>
        </p:txBody>
      </p:sp>
      <p:sp>
        <p:nvSpPr>
          <p:cNvPr id="14" name="Shape 2167"/>
          <p:cNvSpPr/>
          <p:nvPr/>
        </p:nvSpPr>
        <p:spPr>
          <a:xfrm>
            <a:off x="8133594" y="2268516"/>
            <a:ext cx="1" cy="2935642"/>
          </a:xfrm>
          <a:prstGeom prst="line">
            <a:avLst/>
          </a:prstGeom>
          <a:ln w="38100">
            <a:solidFill>
              <a:srgbClr val="B9C800"/>
            </a:solidFill>
            <a:prstDash val="sysDot"/>
            <a:miter lim="400000"/>
          </a:ln>
        </p:spPr>
        <p:txBody>
          <a:bodyPr lIns="25716" tIns="25716" rIns="25716" bIns="25716"/>
          <a:lstStyle/>
          <a:p>
            <a:pPr algn="l" defTabSz="257175">
              <a:defRPr sz="1200">
                <a:latin typeface="Helvetica"/>
                <a:ea typeface="Helvetica"/>
                <a:cs typeface="Helvetica"/>
                <a:sym typeface="Helvetica"/>
              </a:defRPr>
            </a:pPr>
            <a:endParaRPr sz="675"/>
          </a:p>
        </p:txBody>
      </p:sp>
      <p:sp>
        <p:nvSpPr>
          <p:cNvPr id="15" name="Text Placeholder 17"/>
          <p:cNvSpPr>
            <a:spLocks noGrp="1"/>
          </p:cNvSpPr>
          <p:nvPr>
            <p:ph type="body" sz="quarter" idx="24" hasCustomPrompt="1"/>
          </p:nvPr>
        </p:nvSpPr>
        <p:spPr>
          <a:xfrm>
            <a:off x="1088190" y="5709496"/>
            <a:ext cx="10243007" cy="521090"/>
          </a:xfrm>
        </p:spPr>
        <p:txBody>
          <a:bodyPr anchor="ctr">
            <a:normAutofit/>
          </a:bodyPr>
          <a:lstStyle>
            <a:lvl1pPr marL="0" indent="0">
              <a:buNone/>
              <a:defRPr sz="1519" b="0" i="0" u="none" baseline="0">
                <a:solidFill>
                  <a:schemeClr val="tx1"/>
                </a:solidFill>
                <a:latin typeface="Bankia Light"/>
                <a:cs typeface="Bankia Light"/>
              </a:defRPr>
            </a:lvl1pPr>
          </a:lstStyle>
          <a:p>
            <a:pPr lvl="0"/>
            <a:r>
              <a:rPr lang="en-US" dirty="0" err="1"/>
              <a:t>Texto</a:t>
            </a:r>
            <a:endParaRPr lang="en-US" dirty="0"/>
          </a:p>
        </p:txBody>
      </p:sp>
      <p:sp>
        <p:nvSpPr>
          <p:cNvPr id="16" name="Text Placeholder 17"/>
          <p:cNvSpPr>
            <a:spLocks noGrp="1"/>
          </p:cNvSpPr>
          <p:nvPr>
            <p:ph type="body" sz="quarter" idx="20" hasCustomPrompt="1"/>
          </p:nvPr>
        </p:nvSpPr>
        <p:spPr>
          <a:xfrm>
            <a:off x="411517" y="1048759"/>
            <a:ext cx="3213711" cy="455038"/>
          </a:xfrm>
        </p:spPr>
        <p:txBody>
          <a:bodyPr anchor="ctr">
            <a:normAutofit/>
          </a:bodyPr>
          <a:lstStyle>
            <a:lvl1pPr marL="0" indent="0" algn="ctr">
              <a:buNone/>
              <a:defRPr sz="1125" b="1" i="0" u="none" baseline="0">
                <a:solidFill>
                  <a:schemeClr val="tx1"/>
                </a:solidFill>
                <a:latin typeface="Bankia"/>
                <a:cs typeface="Bankia"/>
              </a:defRPr>
            </a:lvl1pPr>
          </a:lstStyle>
          <a:p>
            <a:pPr lvl="0"/>
            <a:r>
              <a:rPr lang="en-US" dirty="0" err="1"/>
              <a:t>Título</a:t>
            </a:r>
            <a:endParaRPr lang="en-US" dirty="0"/>
          </a:p>
        </p:txBody>
      </p:sp>
      <p:sp>
        <p:nvSpPr>
          <p:cNvPr id="17" name="Text Placeholder 17"/>
          <p:cNvSpPr>
            <a:spLocks noGrp="1"/>
          </p:cNvSpPr>
          <p:nvPr>
            <p:ph type="body" sz="quarter" idx="25" hasCustomPrompt="1"/>
          </p:nvPr>
        </p:nvSpPr>
        <p:spPr>
          <a:xfrm>
            <a:off x="4488331" y="1048759"/>
            <a:ext cx="3213711" cy="455038"/>
          </a:xfrm>
        </p:spPr>
        <p:txBody>
          <a:bodyPr anchor="ctr">
            <a:normAutofit/>
          </a:bodyPr>
          <a:lstStyle>
            <a:lvl1pPr marL="0" indent="0" algn="ctr">
              <a:buNone/>
              <a:defRPr sz="1125" b="1" i="0" u="none" baseline="0">
                <a:solidFill>
                  <a:schemeClr val="tx1"/>
                </a:solidFill>
                <a:latin typeface="Bankia"/>
                <a:cs typeface="Bankia"/>
              </a:defRPr>
            </a:lvl1pPr>
          </a:lstStyle>
          <a:p>
            <a:pPr lvl="0"/>
            <a:r>
              <a:rPr lang="en-US" dirty="0" err="1"/>
              <a:t>Título</a:t>
            </a:r>
            <a:endParaRPr lang="en-US" dirty="0"/>
          </a:p>
        </p:txBody>
      </p:sp>
      <p:sp>
        <p:nvSpPr>
          <p:cNvPr id="18" name="Text Placeholder 17"/>
          <p:cNvSpPr>
            <a:spLocks noGrp="1"/>
          </p:cNvSpPr>
          <p:nvPr>
            <p:ph type="body" sz="quarter" idx="26" hasCustomPrompt="1"/>
          </p:nvPr>
        </p:nvSpPr>
        <p:spPr>
          <a:xfrm>
            <a:off x="8565146" y="1048759"/>
            <a:ext cx="3213711" cy="455038"/>
          </a:xfrm>
        </p:spPr>
        <p:txBody>
          <a:bodyPr anchor="ctr">
            <a:normAutofit/>
          </a:bodyPr>
          <a:lstStyle>
            <a:lvl1pPr marL="0" indent="0" algn="ctr">
              <a:buNone/>
              <a:defRPr sz="1125" b="1" i="0" u="none" baseline="0">
                <a:solidFill>
                  <a:schemeClr val="tx1"/>
                </a:solidFill>
                <a:latin typeface="Bankia"/>
                <a:cs typeface="Bankia"/>
              </a:defRPr>
            </a:lvl1pPr>
          </a:lstStyle>
          <a:p>
            <a:pPr lvl="0"/>
            <a:r>
              <a:rPr lang="en-US" dirty="0" err="1"/>
              <a:t>Título</a:t>
            </a:r>
            <a:endParaRPr lang="en-US" dirty="0"/>
          </a:p>
        </p:txBody>
      </p:sp>
      <p:sp>
        <p:nvSpPr>
          <p:cNvPr id="19" name="Chart Placeholder 52"/>
          <p:cNvSpPr>
            <a:spLocks noGrp="1"/>
          </p:cNvSpPr>
          <p:nvPr>
            <p:ph type="chart" sz="quarter" idx="17" hasCustomPrompt="1"/>
          </p:nvPr>
        </p:nvSpPr>
        <p:spPr>
          <a:xfrm>
            <a:off x="411517" y="1667319"/>
            <a:ext cx="3213711" cy="3567775"/>
          </a:xfrm>
        </p:spPr>
        <p:txBody>
          <a:bodyPr/>
          <a:lstStyle/>
          <a:p>
            <a:r>
              <a:rPr lang="en-US" dirty="0" err="1"/>
              <a:t>gráfica</a:t>
            </a:r>
            <a:endParaRPr lang="en-US" dirty="0"/>
          </a:p>
        </p:txBody>
      </p:sp>
      <p:sp>
        <p:nvSpPr>
          <p:cNvPr id="20" name="Chart Placeholder 52"/>
          <p:cNvSpPr>
            <a:spLocks noGrp="1"/>
          </p:cNvSpPr>
          <p:nvPr>
            <p:ph type="chart" sz="quarter" idx="27" hasCustomPrompt="1"/>
          </p:nvPr>
        </p:nvSpPr>
        <p:spPr>
          <a:xfrm>
            <a:off x="4488331" y="1653868"/>
            <a:ext cx="3213711" cy="3567775"/>
          </a:xfrm>
        </p:spPr>
        <p:txBody>
          <a:bodyPr/>
          <a:lstStyle/>
          <a:p>
            <a:r>
              <a:rPr lang="en-US" dirty="0" err="1"/>
              <a:t>gráfica</a:t>
            </a:r>
            <a:endParaRPr lang="en-US" dirty="0"/>
          </a:p>
        </p:txBody>
      </p:sp>
      <p:sp>
        <p:nvSpPr>
          <p:cNvPr id="21" name="Chart Placeholder 52"/>
          <p:cNvSpPr>
            <a:spLocks noGrp="1"/>
          </p:cNvSpPr>
          <p:nvPr>
            <p:ph type="chart" sz="quarter" idx="28" hasCustomPrompt="1"/>
          </p:nvPr>
        </p:nvSpPr>
        <p:spPr>
          <a:xfrm>
            <a:off x="8569253" y="1636384"/>
            <a:ext cx="3213711" cy="3567775"/>
          </a:xfrm>
        </p:spPr>
        <p:txBody>
          <a:bodyPr/>
          <a:lstStyle/>
          <a:p>
            <a:r>
              <a:rPr lang="en-US" dirty="0" err="1"/>
              <a:t>gráfica</a:t>
            </a:r>
            <a:endParaRPr lang="en-US" dirty="0"/>
          </a:p>
        </p:txBody>
      </p:sp>
      <p:sp>
        <p:nvSpPr>
          <p:cNvPr id="22" name="Shape 1131"/>
          <p:cNvSpPr/>
          <p:nvPr/>
        </p:nvSpPr>
        <p:spPr>
          <a:xfrm>
            <a:off x="909928" y="105120"/>
            <a:ext cx="142839" cy="202155"/>
          </a:xfrm>
          <a:prstGeom prst="rect">
            <a:avLst/>
          </a:prstGeom>
          <a:ln w="3175">
            <a:miter lim="400000"/>
          </a:ln>
          <a:extLst>
            <a:ext uri="{C572A759-6A51-4108-AA02-DFA0A04FC94B}">
              <ma14:wrappingTextBoxFlag xmlns:ma14="http://schemas.microsoft.com/office/mac/drawingml/2011/main" xmlns="" val="1"/>
            </a:ext>
          </a:extLst>
        </p:spPr>
        <p:txBody>
          <a:bodyPr wrap="square" lIns="26789" tIns="26789" rIns="26789" bIns="26789">
            <a:spAutoFit/>
          </a:bodyPr>
          <a:lstStyle/>
          <a:p>
            <a:pPr algn="l" defTabSz="257175">
              <a:lnSpc>
                <a:spcPct val="90000"/>
              </a:lnSpc>
              <a:spcBef>
                <a:spcPts val="1406"/>
              </a:spcBef>
              <a:defRPr sz="1900" cap="all" spc="-38">
                <a:solidFill>
                  <a:srgbClr val="39291A"/>
                </a:solidFill>
                <a:latin typeface="Bankia Light"/>
                <a:ea typeface="Bankia Light"/>
                <a:cs typeface="Bankia Light"/>
                <a:sym typeface="Bankia Light"/>
              </a:defRPr>
            </a:pPr>
            <a:r>
              <a:rPr sz="1069" cap="none" dirty="0"/>
              <a:t>|</a:t>
            </a:r>
          </a:p>
        </p:txBody>
      </p:sp>
      <p:sp>
        <p:nvSpPr>
          <p:cNvPr id="23" name="Text Placeholder 23"/>
          <p:cNvSpPr>
            <a:spLocks noGrp="1"/>
          </p:cNvSpPr>
          <p:nvPr>
            <p:ph type="body" sz="quarter" idx="15" hasCustomPrompt="1"/>
          </p:nvPr>
        </p:nvSpPr>
        <p:spPr>
          <a:xfrm>
            <a:off x="207809" y="74073"/>
            <a:ext cx="728576" cy="271463"/>
          </a:xfrm>
        </p:spPr>
        <p:txBody>
          <a:bodyPr anchor="ctr">
            <a:normAutofit/>
          </a:bodyPr>
          <a:lstStyle>
            <a:lvl1pPr marL="0" indent="0" algn="r">
              <a:buNone/>
              <a:defRPr sz="1069" b="1">
                <a:solidFill>
                  <a:srgbClr val="B9C800"/>
                </a:solidFill>
              </a:defRPr>
            </a:lvl1pPr>
          </a:lstStyle>
          <a:p>
            <a:pPr lvl="0"/>
            <a:r>
              <a:rPr lang="es-ES_tradnl" dirty="0"/>
              <a:t>TEXTO</a:t>
            </a:r>
            <a:endParaRPr lang="en-US" dirty="0"/>
          </a:p>
        </p:txBody>
      </p:sp>
      <p:sp>
        <p:nvSpPr>
          <p:cNvPr id="24" name="Text Placeholder 23"/>
          <p:cNvSpPr>
            <a:spLocks noGrp="1"/>
          </p:cNvSpPr>
          <p:nvPr>
            <p:ph type="body" sz="quarter" idx="16" hasCustomPrompt="1"/>
          </p:nvPr>
        </p:nvSpPr>
        <p:spPr>
          <a:xfrm>
            <a:off x="973395" y="76970"/>
            <a:ext cx="8396695" cy="271463"/>
          </a:xfrm>
        </p:spPr>
        <p:txBody>
          <a:bodyPr anchor="ctr">
            <a:normAutofit/>
          </a:bodyPr>
          <a:lstStyle>
            <a:lvl1pPr marL="0" indent="0" algn="l">
              <a:buNone/>
              <a:defRPr sz="1069" b="0" i="0">
                <a:solidFill>
                  <a:schemeClr val="tx1"/>
                </a:solidFill>
                <a:latin typeface="Bankia Light"/>
                <a:cs typeface="Bankia Light"/>
              </a:defRPr>
            </a:lvl1pPr>
          </a:lstStyle>
          <a:p>
            <a:pPr lvl="0"/>
            <a:r>
              <a:rPr lang="es-ES_tradnl" dirty="0"/>
              <a:t>texto </a:t>
            </a:r>
            <a:endParaRPr lang="en-US" dirty="0"/>
          </a:p>
        </p:txBody>
      </p:sp>
      <p:sp>
        <p:nvSpPr>
          <p:cNvPr id="25" name="Shape 1975"/>
          <p:cNvSpPr/>
          <p:nvPr/>
        </p:nvSpPr>
        <p:spPr>
          <a:xfrm>
            <a:off x="-31751" y="-28535"/>
            <a:ext cx="12236451" cy="465039"/>
          </a:xfrm>
          <a:prstGeom prst="rect">
            <a:avLst/>
          </a:prstGeom>
          <a:solidFill>
            <a:srgbClr val="DCDEE0">
              <a:alpha val="8993"/>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26" name="Text Placeholder 17"/>
          <p:cNvSpPr>
            <a:spLocks noGrp="1"/>
          </p:cNvSpPr>
          <p:nvPr>
            <p:ph type="body" sz="quarter" idx="37" hasCustomPrompt="1"/>
          </p:nvPr>
        </p:nvSpPr>
        <p:spPr>
          <a:xfrm>
            <a:off x="630139" y="494722"/>
            <a:ext cx="8953444" cy="471901"/>
          </a:xfrm>
        </p:spPr>
        <p:txBody>
          <a:bodyPr numCol="1" spcCol="360000" anchor="ctr">
            <a:normAutofit/>
          </a:bodyPr>
          <a:lstStyle>
            <a:lvl1pPr marL="0" marR="0" indent="0" algn="l" defTabSz="257175" rtl="0" eaLnBrk="1" fontAlgn="auto" latinLnBrk="0" hangingPunct="1">
              <a:lnSpc>
                <a:spcPct val="80000"/>
              </a:lnSpc>
              <a:spcBef>
                <a:spcPct val="20000"/>
              </a:spcBef>
              <a:spcAft>
                <a:spcPts val="0"/>
              </a:spcAft>
              <a:buClrTx/>
              <a:buSzTx/>
              <a:buFont typeface="Arial"/>
              <a:buNone/>
              <a:tabLst/>
              <a:defRPr sz="1631" b="0" i="0" u="none" baseline="0">
                <a:solidFill>
                  <a:schemeClr val="tx1"/>
                </a:solidFill>
                <a:latin typeface="Bankia"/>
                <a:cs typeface="Bankia"/>
              </a:defRPr>
            </a:lvl1pPr>
          </a:lstStyle>
          <a:p>
            <a:pPr marL="0" marR="0" lvl="0" indent="0" algn="l" defTabSz="257175" rtl="0" eaLnBrk="1" fontAlgn="auto" latinLnBrk="0" hangingPunct="1">
              <a:lnSpc>
                <a:spcPct val="80000"/>
              </a:lnSpc>
              <a:spcBef>
                <a:spcPct val="20000"/>
              </a:spcBef>
              <a:spcAft>
                <a:spcPts val="0"/>
              </a:spcAft>
              <a:buClrTx/>
              <a:buSzTx/>
              <a:buFont typeface="Arial"/>
              <a:buNone/>
              <a:tabLst/>
              <a:defRPr/>
            </a:pPr>
            <a:r>
              <a:rPr lang="en-US" dirty="0" err="1"/>
              <a:t>Título</a:t>
            </a:r>
            <a:r>
              <a:rPr lang="en-US" dirty="0"/>
              <a:t> </a:t>
            </a:r>
            <a:r>
              <a:rPr lang="en-US" dirty="0" err="1"/>
              <a:t>diapositiva</a:t>
            </a:r>
            <a:endParaRPr lang="en-US" dirty="0"/>
          </a:p>
        </p:txBody>
      </p:sp>
      <p:sp>
        <p:nvSpPr>
          <p:cNvPr id="27" name="Marcador de número de diapositiva 1"/>
          <p:cNvSpPr>
            <a:spLocks noGrp="1"/>
          </p:cNvSpPr>
          <p:nvPr>
            <p:ph type="sldNum" sz="quarter" idx="4"/>
          </p:nvPr>
        </p:nvSpPr>
        <p:spPr>
          <a:xfrm>
            <a:off x="300692" y="6421717"/>
            <a:ext cx="895657" cy="293780"/>
          </a:xfrm>
          <a:prstGeom prst="rect">
            <a:avLst/>
          </a:prstGeom>
        </p:spPr>
        <p:txBody>
          <a:bodyPr vert="horz" lIns="91440" tIns="45720" rIns="91440" bIns="45720" rtlCol="0" anchor="ctr"/>
          <a:lstStyle>
            <a:lvl1pPr algn="l">
              <a:defRPr sz="788">
                <a:solidFill>
                  <a:schemeClr val="tx1">
                    <a:tint val="75000"/>
                  </a:schemeClr>
                </a:solidFill>
                <a:latin typeface="Bankia" charset="0"/>
                <a:ea typeface="Bankia" charset="0"/>
                <a:cs typeface="Bankia" charset="0"/>
              </a:defRPr>
            </a:lvl1pPr>
          </a:lstStyle>
          <a:p>
            <a:fld id="{8255E72A-942D-124D-9A97-ACC2EF1A0F41}" type="slidenum">
              <a:rPr lang="es-ES_tradnl" smtClean="0"/>
              <a:pPr/>
              <a:t>‹Nº›</a:t>
            </a:fld>
            <a:endParaRPr lang="es-ES_tradnl"/>
          </a:p>
        </p:txBody>
      </p:sp>
    </p:spTree>
    <p:extLst>
      <p:ext uri="{BB962C8B-B14F-4D97-AF65-F5344CB8AC3E}">
        <p14:creationId xmlns:p14="http://schemas.microsoft.com/office/powerpoint/2010/main" val="398791162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2 objetos + títulos + pie de página">
    <p:spTree>
      <p:nvGrpSpPr>
        <p:cNvPr id="1" name=""/>
        <p:cNvGrpSpPr/>
        <p:nvPr/>
      </p:nvGrpSpPr>
      <p:grpSpPr>
        <a:xfrm>
          <a:off x="0" y="0"/>
          <a:ext cx="0" cy="0"/>
          <a:chOff x="0" y="0"/>
          <a:chExt cx="0" cy="0"/>
        </a:xfrm>
      </p:grpSpPr>
      <p:sp>
        <p:nvSpPr>
          <p:cNvPr id="4" name="Shape 1131"/>
          <p:cNvSpPr/>
          <p:nvPr/>
        </p:nvSpPr>
        <p:spPr>
          <a:xfrm>
            <a:off x="909928" y="105120"/>
            <a:ext cx="142839" cy="202155"/>
          </a:xfrm>
          <a:prstGeom prst="rect">
            <a:avLst/>
          </a:prstGeom>
          <a:ln w="3175">
            <a:miter lim="400000"/>
          </a:ln>
          <a:extLst>
            <a:ext uri="{C572A759-6A51-4108-AA02-DFA0A04FC94B}">
              <ma14:wrappingTextBoxFlag xmlns:ma14="http://schemas.microsoft.com/office/mac/drawingml/2011/main" xmlns="" val="1"/>
            </a:ext>
          </a:extLst>
        </p:spPr>
        <p:txBody>
          <a:bodyPr wrap="square" lIns="26789" tIns="26789" rIns="26789" bIns="26789">
            <a:spAutoFit/>
          </a:bodyPr>
          <a:lstStyle/>
          <a:p>
            <a:pPr algn="l" defTabSz="257175">
              <a:lnSpc>
                <a:spcPct val="90000"/>
              </a:lnSpc>
              <a:spcBef>
                <a:spcPts val="1406"/>
              </a:spcBef>
              <a:defRPr sz="1900" cap="all" spc="-38">
                <a:solidFill>
                  <a:srgbClr val="39291A"/>
                </a:solidFill>
                <a:latin typeface="Bankia Light"/>
                <a:ea typeface="Bankia Light"/>
                <a:cs typeface="Bankia Light"/>
                <a:sym typeface="Bankia Light"/>
              </a:defRPr>
            </a:pPr>
            <a:r>
              <a:rPr sz="1069" cap="none" dirty="0"/>
              <a:t>|</a:t>
            </a:r>
          </a:p>
        </p:txBody>
      </p:sp>
      <p:sp>
        <p:nvSpPr>
          <p:cNvPr id="5" name="Text Placeholder 23"/>
          <p:cNvSpPr>
            <a:spLocks noGrp="1"/>
          </p:cNvSpPr>
          <p:nvPr>
            <p:ph type="body" sz="quarter" idx="15" hasCustomPrompt="1"/>
          </p:nvPr>
        </p:nvSpPr>
        <p:spPr>
          <a:xfrm>
            <a:off x="207809" y="74073"/>
            <a:ext cx="728576" cy="271463"/>
          </a:xfrm>
        </p:spPr>
        <p:txBody>
          <a:bodyPr anchor="ctr">
            <a:normAutofit/>
          </a:bodyPr>
          <a:lstStyle>
            <a:lvl1pPr marL="0" indent="0" algn="r">
              <a:buNone/>
              <a:defRPr sz="1069" b="1">
                <a:solidFill>
                  <a:srgbClr val="B9C800"/>
                </a:solidFill>
              </a:defRPr>
            </a:lvl1pPr>
          </a:lstStyle>
          <a:p>
            <a:pPr lvl="0"/>
            <a:r>
              <a:rPr lang="es-ES_tradnl" dirty="0"/>
              <a:t>TEXTO</a:t>
            </a:r>
            <a:endParaRPr lang="en-US" dirty="0"/>
          </a:p>
        </p:txBody>
      </p:sp>
      <p:sp>
        <p:nvSpPr>
          <p:cNvPr id="6" name="Text Placeholder 23"/>
          <p:cNvSpPr>
            <a:spLocks noGrp="1"/>
          </p:cNvSpPr>
          <p:nvPr>
            <p:ph type="body" sz="quarter" idx="16" hasCustomPrompt="1"/>
          </p:nvPr>
        </p:nvSpPr>
        <p:spPr>
          <a:xfrm>
            <a:off x="973395" y="76970"/>
            <a:ext cx="8396695" cy="271463"/>
          </a:xfrm>
        </p:spPr>
        <p:txBody>
          <a:bodyPr anchor="ctr">
            <a:normAutofit/>
          </a:bodyPr>
          <a:lstStyle>
            <a:lvl1pPr marL="0" indent="0" algn="l">
              <a:buNone/>
              <a:defRPr sz="1069" b="0" i="0">
                <a:solidFill>
                  <a:schemeClr val="tx1"/>
                </a:solidFill>
                <a:latin typeface="Bankia Light"/>
                <a:cs typeface="Bankia Light"/>
              </a:defRPr>
            </a:lvl1pPr>
          </a:lstStyle>
          <a:p>
            <a:pPr lvl="0"/>
            <a:r>
              <a:rPr lang="es-ES_tradnl" dirty="0"/>
              <a:t>texto </a:t>
            </a:r>
            <a:endParaRPr lang="en-US" dirty="0"/>
          </a:p>
        </p:txBody>
      </p:sp>
      <p:sp>
        <p:nvSpPr>
          <p:cNvPr id="7" name="Shape 1975"/>
          <p:cNvSpPr/>
          <p:nvPr/>
        </p:nvSpPr>
        <p:spPr>
          <a:xfrm>
            <a:off x="-31751" y="-28535"/>
            <a:ext cx="12236451" cy="465039"/>
          </a:xfrm>
          <a:prstGeom prst="rect">
            <a:avLst/>
          </a:prstGeom>
          <a:solidFill>
            <a:srgbClr val="DCDEE0">
              <a:alpha val="8993"/>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8" name="Shape 2197"/>
          <p:cNvSpPr/>
          <p:nvPr/>
        </p:nvSpPr>
        <p:spPr>
          <a:xfrm>
            <a:off x="-1628" y="1499824"/>
            <a:ext cx="6068229" cy="467311"/>
          </a:xfrm>
          <a:prstGeom prst="rect">
            <a:avLst/>
          </a:prstGeom>
          <a:solidFill>
            <a:srgbClr val="DCDEE0">
              <a:alpha val="27715"/>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9" name="Shape 2210"/>
          <p:cNvSpPr/>
          <p:nvPr/>
        </p:nvSpPr>
        <p:spPr>
          <a:xfrm>
            <a:off x="6119506" y="1499824"/>
            <a:ext cx="6068229" cy="467311"/>
          </a:xfrm>
          <a:prstGeom prst="rect">
            <a:avLst/>
          </a:prstGeom>
          <a:solidFill>
            <a:srgbClr val="DCDEE0">
              <a:alpha val="27715"/>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11" name="Shape 2215"/>
          <p:cNvSpPr/>
          <p:nvPr/>
        </p:nvSpPr>
        <p:spPr>
          <a:xfrm>
            <a:off x="647551" y="5653337"/>
            <a:ext cx="10896899" cy="633413"/>
          </a:xfrm>
          <a:prstGeom prst="rect">
            <a:avLst/>
          </a:prstGeom>
          <a:solidFill>
            <a:srgbClr val="FFFFFF"/>
          </a:solidFill>
          <a:ln w="12700">
            <a:solidFill>
              <a:srgbClr val="39291A"/>
            </a:solidFill>
            <a:miter lim="400000"/>
          </a:ln>
        </p:spPr>
        <p:txBody>
          <a:bodyPr lIns="19050" tIns="19050" rIns="19050" bIns="19050" anchor="ctr"/>
          <a:lstStyle/>
          <a:p>
            <a:pPr defTabSz="464344">
              <a:defRPr sz="2000">
                <a:solidFill>
                  <a:srgbClr val="FFFFFF"/>
                </a:solidFill>
              </a:defRPr>
            </a:pPr>
            <a:endParaRPr sz="1125"/>
          </a:p>
        </p:txBody>
      </p:sp>
      <p:pic>
        <p:nvPicPr>
          <p:cNvPr id="12" name="pasted-image.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8168" y="5895181"/>
            <a:ext cx="100045" cy="168704"/>
          </a:xfrm>
          <a:prstGeom prst="rect">
            <a:avLst/>
          </a:prstGeom>
          <a:ln w="3175">
            <a:miter lim="400000"/>
          </a:ln>
        </p:spPr>
      </p:pic>
      <p:sp>
        <p:nvSpPr>
          <p:cNvPr id="13" name="Shape 2219"/>
          <p:cNvSpPr/>
          <p:nvPr/>
        </p:nvSpPr>
        <p:spPr>
          <a:xfrm>
            <a:off x="6093053" y="2268516"/>
            <a:ext cx="1" cy="2935642"/>
          </a:xfrm>
          <a:prstGeom prst="line">
            <a:avLst/>
          </a:prstGeom>
          <a:ln w="38100">
            <a:solidFill>
              <a:srgbClr val="B9C800"/>
            </a:solidFill>
            <a:prstDash val="sysDot"/>
            <a:miter lim="400000"/>
          </a:ln>
        </p:spPr>
        <p:txBody>
          <a:bodyPr lIns="25716" tIns="25716" rIns="25716" bIns="25716"/>
          <a:lstStyle/>
          <a:p>
            <a:pPr algn="l" defTabSz="257175">
              <a:defRPr sz="1200">
                <a:latin typeface="Helvetica"/>
                <a:ea typeface="Helvetica"/>
                <a:cs typeface="Helvetica"/>
                <a:sym typeface="Helvetica"/>
              </a:defRPr>
            </a:pPr>
            <a:endParaRPr sz="675"/>
          </a:p>
        </p:txBody>
      </p:sp>
      <p:sp>
        <p:nvSpPr>
          <p:cNvPr id="14" name="Text Placeholder 17"/>
          <p:cNvSpPr>
            <a:spLocks noGrp="1"/>
          </p:cNvSpPr>
          <p:nvPr>
            <p:ph type="body" sz="quarter" idx="24" hasCustomPrompt="1"/>
          </p:nvPr>
        </p:nvSpPr>
        <p:spPr>
          <a:xfrm>
            <a:off x="1088190" y="5709496"/>
            <a:ext cx="10243007" cy="521090"/>
          </a:xfrm>
        </p:spPr>
        <p:txBody>
          <a:bodyPr anchor="ctr">
            <a:normAutofit/>
          </a:bodyPr>
          <a:lstStyle>
            <a:lvl1pPr marL="0" indent="0">
              <a:buNone/>
              <a:defRPr sz="1519" b="0" i="0" u="none" baseline="0">
                <a:solidFill>
                  <a:schemeClr val="tx1"/>
                </a:solidFill>
                <a:latin typeface="Bankia Light"/>
                <a:cs typeface="Bankia Light"/>
              </a:defRPr>
            </a:lvl1pPr>
          </a:lstStyle>
          <a:p>
            <a:pPr lvl="0"/>
            <a:r>
              <a:rPr lang="en-US" dirty="0" err="1"/>
              <a:t>Texto</a:t>
            </a:r>
            <a:endParaRPr lang="en-US" dirty="0"/>
          </a:p>
        </p:txBody>
      </p:sp>
      <p:sp>
        <p:nvSpPr>
          <p:cNvPr id="15" name="Text Placeholder 17"/>
          <p:cNvSpPr>
            <a:spLocks noGrp="1"/>
          </p:cNvSpPr>
          <p:nvPr>
            <p:ph type="body" sz="quarter" idx="25" hasCustomPrompt="1"/>
          </p:nvPr>
        </p:nvSpPr>
        <p:spPr>
          <a:xfrm>
            <a:off x="6583716" y="1530005"/>
            <a:ext cx="5139811" cy="442765"/>
          </a:xfrm>
        </p:spPr>
        <p:txBody>
          <a:bodyPr anchor="ctr">
            <a:normAutofit/>
          </a:bodyPr>
          <a:lstStyle>
            <a:lvl1pPr marL="0" indent="0" algn="ctr">
              <a:buNone/>
              <a:defRPr sz="1125" b="1" i="0" u="none" baseline="0">
                <a:solidFill>
                  <a:schemeClr val="tx1"/>
                </a:solidFill>
                <a:latin typeface="Bankia"/>
                <a:cs typeface="Bankia"/>
              </a:defRPr>
            </a:lvl1pPr>
          </a:lstStyle>
          <a:p>
            <a:pPr lvl="0"/>
            <a:r>
              <a:rPr lang="en-US" dirty="0" err="1"/>
              <a:t>Título</a:t>
            </a:r>
            <a:endParaRPr lang="en-US" dirty="0"/>
          </a:p>
        </p:txBody>
      </p:sp>
      <p:sp>
        <p:nvSpPr>
          <p:cNvPr id="16" name="Text Placeholder 17"/>
          <p:cNvSpPr>
            <a:spLocks noGrp="1"/>
          </p:cNvSpPr>
          <p:nvPr>
            <p:ph type="body" sz="quarter" idx="20" hasCustomPrompt="1"/>
          </p:nvPr>
        </p:nvSpPr>
        <p:spPr>
          <a:xfrm>
            <a:off x="462581" y="1531147"/>
            <a:ext cx="5139811" cy="442765"/>
          </a:xfrm>
        </p:spPr>
        <p:txBody>
          <a:bodyPr anchor="ctr">
            <a:normAutofit/>
          </a:bodyPr>
          <a:lstStyle>
            <a:lvl1pPr marL="0" indent="0" algn="ctr">
              <a:buNone/>
              <a:defRPr sz="1125" b="1" i="0" u="none" baseline="0">
                <a:solidFill>
                  <a:schemeClr val="tx1"/>
                </a:solidFill>
                <a:latin typeface="Bankia"/>
                <a:cs typeface="Bankia"/>
              </a:defRPr>
            </a:lvl1pPr>
          </a:lstStyle>
          <a:p>
            <a:pPr lvl="0"/>
            <a:r>
              <a:rPr lang="en-US" dirty="0" err="1"/>
              <a:t>Título</a:t>
            </a:r>
            <a:endParaRPr lang="en-US" dirty="0"/>
          </a:p>
        </p:txBody>
      </p:sp>
      <p:sp>
        <p:nvSpPr>
          <p:cNvPr id="17" name="Content Placeholder 59"/>
          <p:cNvSpPr>
            <a:spLocks noGrp="1"/>
          </p:cNvSpPr>
          <p:nvPr>
            <p:ph sz="quarter" idx="27" hasCustomPrompt="1"/>
          </p:nvPr>
        </p:nvSpPr>
        <p:spPr>
          <a:xfrm>
            <a:off x="462581" y="1985962"/>
            <a:ext cx="5157788" cy="3386138"/>
          </a:xfrm>
        </p:spPr>
        <p:txBody>
          <a:bodyPr/>
          <a:lstStyle/>
          <a:p>
            <a:pPr lvl="0"/>
            <a:r>
              <a:rPr lang="es-ES_tradnl" dirty="0"/>
              <a:t>Objeto</a:t>
            </a:r>
            <a:endParaRPr lang="en-US" dirty="0"/>
          </a:p>
        </p:txBody>
      </p:sp>
      <p:sp>
        <p:nvSpPr>
          <p:cNvPr id="18" name="Content Placeholder 59"/>
          <p:cNvSpPr>
            <a:spLocks noGrp="1"/>
          </p:cNvSpPr>
          <p:nvPr>
            <p:ph sz="quarter" idx="28" hasCustomPrompt="1"/>
          </p:nvPr>
        </p:nvSpPr>
        <p:spPr>
          <a:xfrm>
            <a:off x="6565739" y="1985962"/>
            <a:ext cx="5157788" cy="3386138"/>
          </a:xfrm>
        </p:spPr>
        <p:txBody>
          <a:bodyPr/>
          <a:lstStyle/>
          <a:p>
            <a:pPr lvl="0"/>
            <a:r>
              <a:rPr lang="es-ES_tradnl" dirty="0"/>
              <a:t>Objeto</a:t>
            </a:r>
            <a:endParaRPr lang="en-US" dirty="0"/>
          </a:p>
        </p:txBody>
      </p:sp>
      <p:sp>
        <p:nvSpPr>
          <p:cNvPr id="20" name="Text Placeholder 17"/>
          <p:cNvSpPr>
            <a:spLocks noGrp="1"/>
          </p:cNvSpPr>
          <p:nvPr>
            <p:ph type="body" sz="quarter" idx="39" hasCustomPrompt="1"/>
          </p:nvPr>
        </p:nvSpPr>
        <p:spPr>
          <a:xfrm>
            <a:off x="630139" y="970494"/>
            <a:ext cx="8953444" cy="289546"/>
          </a:xfrm>
        </p:spPr>
        <p:txBody>
          <a:bodyPr numCol="1" spcCol="360000" anchor="ctr">
            <a:noAutofit/>
          </a:bodyPr>
          <a:lstStyle>
            <a:lvl1pPr marL="0" marR="0" indent="0" algn="l" defTabSz="257175" rtl="0" eaLnBrk="1" fontAlgn="auto" latinLnBrk="0" hangingPunct="1">
              <a:lnSpc>
                <a:spcPct val="80000"/>
              </a:lnSpc>
              <a:spcBef>
                <a:spcPct val="20000"/>
              </a:spcBef>
              <a:spcAft>
                <a:spcPts val="0"/>
              </a:spcAft>
              <a:buClrTx/>
              <a:buSzTx/>
              <a:buFont typeface="Arial"/>
              <a:buNone/>
              <a:tabLst/>
              <a:defRPr sz="1744" b="0" i="0" u="none" baseline="0">
                <a:solidFill>
                  <a:srgbClr val="B9C800"/>
                </a:solidFill>
                <a:latin typeface="Bankia"/>
                <a:cs typeface="Bankia"/>
              </a:defRPr>
            </a:lvl1pPr>
          </a:lstStyle>
          <a:p>
            <a:pPr marL="0" marR="0" lvl="0" indent="0" algn="l" defTabSz="257175" rtl="0" eaLnBrk="1" fontAlgn="auto" latinLnBrk="0" hangingPunct="1">
              <a:lnSpc>
                <a:spcPct val="80000"/>
              </a:lnSpc>
              <a:spcBef>
                <a:spcPct val="20000"/>
              </a:spcBef>
              <a:spcAft>
                <a:spcPts val="0"/>
              </a:spcAft>
              <a:buClrTx/>
              <a:buSzTx/>
              <a:buFont typeface="Arial"/>
              <a:buNone/>
              <a:tabLst/>
              <a:defRPr/>
            </a:pPr>
            <a:r>
              <a:rPr lang="en-US" dirty="0" err="1"/>
              <a:t>Subtítulo</a:t>
            </a:r>
            <a:endParaRPr lang="en-US" dirty="0"/>
          </a:p>
        </p:txBody>
      </p:sp>
      <p:pic>
        <p:nvPicPr>
          <p:cNvPr id="21" name="pasted-image.pd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4959" y="629966"/>
            <a:ext cx="90741" cy="153017"/>
          </a:xfrm>
          <a:prstGeom prst="rect">
            <a:avLst/>
          </a:prstGeom>
          <a:ln w="3175">
            <a:miter lim="400000"/>
          </a:ln>
        </p:spPr>
      </p:pic>
      <p:sp>
        <p:nvSpPr>
          <p:cNvPr id="22" name="Shape 209"/>
          <p:cNvSpPr/>
          <p:nvPr/>
        </p:nvSpPr>
        <p:spPr>
          <a:xfrm>
            <a:off x="656611" y="1346086"/>
            <a:ext cx="835845" cy="1"/>
          </a:xfrm>
          <a:prstGeom prst="line">
            <a:avLst/>
          </a:prstGeom>
          <a:ln w="12700">
            <a:solidFill>
              <a:srgbClr val="33261B"/>
            </a:solidFill>
            <a:miter lim="400000"/>
          </a:ln>
        </p:spPr>
        <p:txBody>
          <a:bodyPr lIns="26786" tIns="26786" rIns="26786" bIns="26786" anchor="ctr"/>
          <a:lstStyle/>
          <a:p>
            <a:pPr defTabSz="328580">
              <a:defRPr sz="2200"/>
            </a:pPr>
            <a:endParaRPr sz="1238"/>
          </a:p>
        </p:txBody>
      </p:sp>
      <p:sp>
        <p:nvSpPr>
          <p:cNvPr id="23" name="Text Placeholder 17"/>
          <p:cNvSpPr>
            <a:spLocks noGrp="1"/>
          </p:cNvSpPr>
          <p:nvPr>
            <p:ph type="body" sz="quarter" idx="37" hasCustomPrompt="1"/>
          </p:nvPr>
        </p:nvSpPr>
        <p:spPr>
          <a:xfrm>
            <a:off x="630139" y="494722"/>
            <a:ext cx="8953444" cy="471901"/>
          </a:xfrm>
        </p:spPr>
        <p:txBody>
          <a:bodyPr numCol="1" spcCol="360000" anchor="ctr">
            <a:normAutofit/>
          </a:bodyPr>
          <a:lstStyle>
            <a:lvl1pPr marL="0" marR="0" indent="0" algn="l" defTabSz="257175" rtl="0" eaLnBrk="1" fontAlgn="auto" latinLnBrk="0" hangingPunct="1">
              <a:lnSpc>
                <a:spcPct val="80000"/>
              </a:lnSpc>
              <a:spcBef>
                <a:spcPct val="20000"/>
              </a:spcBef>
              <a:spcAft>
                <a:spcPts val="0"/>
              </a:spcAft>
              <a:buClrTx/>
              <a:buSzTx/>
              <a:buFont typeface="Arial"/>
              <a:buNone/>
              <a:tabLst/>
              <a:defRPr sz="1631" b="0" i="0" u="none" baseline="0">
                <a:solidFill>
                  <a:schemeClr val="tx1"/>
                </a:solidFill>
                <a:latin typeface="Bankia"/>
                <a:cs typeface="Bankia"/>
              </a:defRPr>
            </a:lvl1pPr>
          </a:lstStyle>
          <a:p>
            <a:pPr marL="0" marR="0" lvl="0" indent="0" algn="l" defTabSz="257175" rtl="0" eaLnBrk="1" fontAlgn="auto" latinLnBrk="0" hangingPunct="1">
              <a:lnSpc>
                <a:spcPct val="80000"/>
              </a:lnSpc>
              <a:spcBef>
                <a:spcPct val="20000"/>
              </a:spcBef>
              <a:spcAft>
                <a:spcPts val="0"/>
              </a:spcAft>
              <a:buClrTx/>
              <a:buSzTx/>
              <a:buFont typeface="Arial"/>
              <a:buNone/>
              <a:tabLst/>
              <a:defRPr/>
            </a:pPr>
            <a:r>
              <a:rPr lang="en-US" dirty="0" err="1"/>
              <a:t>Título</a:t>
            </a:r>
            <a:r>
              <a:rPr lang="en-US" dirty="0"/>
              <a:t> </a:t>
            </a:r>
            <a:r>
              <a:rPr lang="en-US" dirty="0" err="1"/>
              <a:t>diapositiva</a:t>
            </a:r>
            <a:endParaRPr lang="en-US" dirty="0"/>
          </a:p>
        </p:txBody>
      </p:sp>
      <p:sp>
        <p:nvSpPr>
          <p:cNvPr id="24" name="Marcador de número de diapositiva 1"/>
          <p:cNvSpPr>
            <a:spLocks noGrp="1"/>
          </p:cNvSpPr>
          <p:nvPr>
            <p:ph type="sldNum" sz="quarter" idx="4"/>
          </p:nvPr>
        </p:nvSpPr>
        <p:spPr>
          <a:xfrm>
            <a:off x="300692" y="6421717"/>
            <a:ext cx="895657" cy="293780"/>
          </a:xfrm>
          <a:prstGeom prst="rect">
            <a:avLst/>
          </a:prstGeom>
        </p:spPr>
        <p:txBody>
          <a:bodyPr vert="horz" lIns="91440" tIns="45720" rIns="91440" bIns="45720" rtlCol="0" anchor="ctr"/>
          <a:lstStyle>
            <a:lvl1pPr algn="l">
              <a:defRPr sz="788">
                <a:solidFill>
                  <a:schemeClr val="tx1">
                    <a:tint val="75000"/>
                  </a:schemeClr>
                </a:solidFill>
                <a:latin typeface="Bankia" charset="0"/>
                <a:ea typeface="Bankia" charset="0"/>
                <a:cs typeface="Bankia" charset="0"/>
              </a:defRPr>
            </a:lvl1pPr>
          </a:lstStyle>
          <a:p>
            <a:fld id="{8255E72A-942D-124D-9A97-ACC2EF1A0F41}" type="slidenum">
              <a:rPr lang="es-ES_tradnl" smtClean="0"/>
              <a:pPr/>
              <a:t>‹Nº›</a:t>
            </a:fld>
            <a:endParaRPr lang="es-ES_tradnl"/>
          </a:p>
        </p:txBody>
      </p:sp>
    </p:spTree>
    <p:extLst>
      <p:ext uri="{BB962C8B-B14F-4D97-AF65-F5344CB8AC3E}">
        <p14:creationId xmlns:p14="http://schemas.microsoft.com/office/powerpoint/2010/main" val="12461564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4 objetos + títulos + pie de página (sin subtítulo)">
    <p:spTree>
      <p:nvGrpSpPr>
        <p:cNvPr id="1" name=""/>
        <p:cNvGrpSpPr/>
        <p:nvPr/>
      </p:nvGrpSpPr>
      <p:grpSpPr>
        <a:xfrm>
          <a:off x="0" y="0"/>
          <a:ext cx="0" cy="0"/>
          <a:chOff x="0" y="0"/>
          <a:chExt cx="0" cy="0"/>
        </a:xfrm>
      </p:grpSpPr>
      <p:sp>
        <p:nvSpPr>
          <p:cNvPr id="4" name="Shape 1131"/>
          <p:cNvSpPr/>
          <p:nvPr/>
        </p:nvSpPr>
        <p:spPr>
          <a:xfrm>
            <a:off x="909928" y="105120"/>
            <a:ext cx="142839" cy="202155"/>
          </a:xfrm>
          <a:prstGeom prst="rect">
            <a:avLst/>
          </a:prstGeom>
          <a:ln w="3175">
            <a:miter lim="400000"/>
          </a:ln>
          <a:extLst>
            <a:ext uri="{C572A759-6A51-4108-AA02-DFA0A04FC94B}">
              <ma14:wrappingTextBoxFlag xmlns:ma14="http://schemas.microsoft.com/office/mac/drawingml/2011/main" xmlns="" val="1"/>
            </a:ext>
          </a:extLst>
        </p:spPr>
        <p:txBody>
          <a:bodyPr wrap="square" lIns="26789" tIns="26789" rIns="26789" bIns="26789">
            <a:spAutoFit/>
          </a:bodyPr>
          <a:lstStyle/>
          <a:p>
            <a:pPr algn="l" defTabSz="257175">
              <a:lnSpc>
                <a:spcPct val="90000"/>
              </a:lnSpc>
              <a:spcBef>
                <a:spcPts val="1406"/>
              </a:spcBef>
              <a:defRPr sz="1900" cap="all" spc="-38">
                <a:solidFill>
                  <a:srgbClr val="39291A"/>
                </a:solidFill>
                <a:latin typeface="Bankia Light"/>
                <a:ea typeface="Bankia Light"/>
                <a:cs typeface="Bankia Light"/>
                <a:sym typeface="Bankia Light"/>
              </a:defRPr>
            </a:pPr>
            <a:r>
              <a:rPr sz="1069" cap="none" dirty="0"/>
              <a:t>|</a:t>
            </a:r>
          </a:p>
        </p:txBody>
      </p:sp>
      <p:sp>
        <p:nvSpPr>
          <p:cNvPr id="5" name="Text Placeholder 23"/>
          <p:cNvSpPr>
            <a:spLocks noGrp="1"/>
          </p:cNvSpPr>
          <p:nvPr>
            <p:ph type="body" sz="quarter" idx="15" hasCustomPrompt="1"/>
          </p:nvPr>
        </p:nvSpPr>
        <p:spPr>
          <a:xfrm>
            <a:off x="207809" y="74073"/>
            <a:ext cx="728576" cy="271463"/>
          </a:xfrm>
        </p:spPr>
        <p:txBody>
          <a:bodyPr anchor="ctr">
            <a:normAutofit/>
          </a:bodyPr>
          <a:lstStyle>
            <a:lvl1pPr marL="0" indent="0" algn="r">
              <a:buNone/>
              <a:defRPr sz="1069" b="1">
                <a:solidFill>
                  <a:srgbClr val="B9C800"/>
                </a:solidFill>
              </a:defRPr>
            </a:lvl1pPr>
          </a:lstStyle>
          <a:p>
            <a:pPr lvl="0"/>
            <a:r>
              <a:rPr lang="es-ES_tradnl" dirty="0"/>
              <a:t>TEXTO</a:t>
            </a:r>
            <a:endParaRPr lang="en-US" dirty="0"/>
          </a:p>
        </p:txBody>
      </p:sp>
      <p:sp>
        <p:nvSpPr>
          <p:cNvPr id="6" name="Text Placeholder 23"/>
          <p:cNvSpPr>
            <a:spLocks noGrp="1"/>
          </p:cNvSpPr>
          <p:nvPr>
            <p:ph type="body" sz="quarter" idx="16" hasCustomPrompt="1"/>
          </p:nvPr>
        </p:nvSpPr>
        <p:spPr>
          <a:xfrm>
            <a:off x="973395" y="76970"/>
            <a:ext cx="8396695" cy="271463"/>
          </a:xfrm>
        </p:spPr>
        <p:txBody>
          <a:bodyPr anchor="ctr">
            <a:normAutofit/>
          </a:bodyPr>
          <a:lstStyle>
            <a:lvl1pPr marL="0" indent="0" algn="l">
              <a:buNone/>
              <a:defRPr sz="1069" b="0" i="0">
                <a:solidFill>
                  <a:schemeClr val="tx1"/>
                </a:solidFill>
                <a:latin typeface="Bankia Light"/>
                <a:cs typeface="Bankia Light"/>
              </a:defRPr>
            </a:lvl1pPr>
          </a:lstStyle>
          <a:p>
            <a:pPr lvl="0"/>
            <a:r>
              <a:rPr lang="es-ES_tradnl" dirty="0"/>
              <a:t>texto </a:t>
            </a:r>
            <a:endParaRPr lang="en-US" dirty="0"/>
          </a:p>
        </p:txBody>
      </p:sp>
      <p:sp>
        <p:nvSpPr>
          <p:cNvPr id="7" name="Shape 1975"/>
          <p:cNvSpPr/>
          <p:nvPr/>
        </p:nvSpPr>
        <p:spPr>
          <a:xfrm>
            <a:off x="-31751" y="-28535"/>
            <a:ext cx="12236451" cy="465039"/>
          </a:xfrm>
          <a:prstGeom prst="rect">
            <a:avLst/>
          </a:prstGeom>
          <a:solidFill>
            <a:srgbClr val="DCDEE0">
              <a:alpha val="8993"/>
            </a:srgbClr>
          </a:solidFill>
          <a:ln w="3175">
            <a:miter lim="400000"/>
          </a:ln>
        </p:spPr>
        <p:txBody>
          <a:bodyPr lIns="19050" tIns="19050" rIns="19050" bIns="19050" anchor="ctr"/>
          <a:lstStyle/>
          <a:p>
            <a:pPr defTabSz="464344">
              <a:defRPr sz="2000">
                <a:solidFill>
                  <a:srgbClr val="FFFFFF"/>
                </a:solidFill>
              </a:defRPr>
            </a:pPr>
            <a:endParaRPr sz="1125"/>
          </a:p>
        </p:txBody>
      </p:sp>
      <p:pic>
        <p:nvPicPr>
          <p:cNvPr id="10" name="pasted-image.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4959" y="629966"/>
            <a:ext cx="90741" cy="153017"/>
          </a:xfrm>
          <a:prstGeom prst="rect">
            <a:avLst/>
          </a:prstGeom>
          <a:ln w="3175">
            <a:miter lim="400000"/>
          </a:ln>
        </p:spPr>
      </p:pic>
      <p:sp>
        <p:nvSpPr>
          <p:cNvPr id="26" name="Shape 2197"/>
          <p:cNvSpPr/>
          <p:nvPr/>
        </p:nvSpPr>
        <p:spPr>
          <a:xfrm>
            <a:off x="-1628" y="1160758"/>
            <a:ext cx="6068229" cy="467311"/>
          </a:xfrm>
          <a:prstGeom prst="rect">
            <a:avLst/>
          </a:prstGeom>
          <a:solidFill>
            <a:srgbClr val="DCDEE0">
              <a:alpha val="27715"/>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27" name="Shape 2210"/>
          <p:cNvSpPr/>
          <p:nvPr/>
        </p:nvSpPr>
        <p:spPr>
          <a:xfrm>
            <a:off x="6119506" y="1160758"/>
            <a:ext cx="6068229" cy="467311"/>
          </a:xfrm>
          <a:prstGeom prst="rect">
            <a:avLst/>
          </a:prstGeom>
          <a:solidFill>
            <a:srgbClr val="DCDEE0">
              <a:alpha val="27715"/>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28" name="Shape 2215"/>
          <p:cNvSpPr/>
          <p:nvPr/>
        </p:nvSpPr>
        <p:spPr>
          <a:xfrm>
            <a:off x="647551" y="5653337"/>
            <a:ext cx="10896899" cy="633413"/>
          </a:xfrm>
          <a:prstGeom prst="rect">
            <a:avLst/>
          </a:prstGeom>
          <a:solidFill>
            <a:srgbClr val="FFFFFF"/>
          </a:solidFill>
          <a:ln w="12700">
            <a:solidFill>
              <a:srgbClr val="39291A"/>
            </a:solidFill>
            <a:miter lim="400000"/>
          </a:ln>
        </p:spPr>
        <p:txBody>
          <a:bodyPr lIns="19050" tIns="19050" rIns="19050" bIns="19050" anchor="ctr"/>
          <a:lstStyle/>
          <a:p>
            <a:pPr defTabSz="464344">
              <a:defRPr sz="2000">
                <a:solidFill>
                  <a:srgbClr val="FFFFFF"/>
                </a:solidFill>
              </a:defRPr>
            </a:pPr>
            <a:endParaRPr sz="1125"/>
          </a:p>
        </p:txBody>
      </p:sp>
      <p:pic>
        <p:nvPicPr>
          <p:cNvPr id="29" name="pasted-image.pd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8168" y="5895181"/>
            <a:ext cx="100045" cy="168704"/>
          </a:xfrm>
          <a:prstGeom prst="rect">
            <a:avLst/>
          </a:prstGeom>
          <a:ln w="3175">
            <a:miter lim="400000"/>
          </a:ln>
        </p:spPr>
      </p:pic>
      <p:sp>
        <p:nvSpPr>
          <p:cNvPr id="31" name="Text Placeholder 17"/>
          <p:cNvSpPr>
            <a:spLocks noGrp="1"/>
          </p:cNvSpPr>
          <p:nvPr>
            <p:ph type="body" sz="quarter" idx="24" hasCustomPrompt="1"/>
          </p:nvPr>
        </p:nvSpPr>
        <p:spPr>
          <a:xfrm>
            <a:off x="1088190" y="5709496"/>
            <a:ext cx="10243007" cy="521090"/>
          </a:xfrm>
        </p:spPr>
        <p:txBody>
          <a:bodyPr anchor="ctr">
            <a:normAutofit/>
          </a:bodyPr>
          <a:lstStyle>
            <a:lvl1pPr marL="0" indent="0">
              <a:buNone/>
              <a:defRPr sz="1519" b="0" i="0" u="none" baseline="0">
                <a:solidFill>
                  <a:schemeClr val="tx1"/>
                </a:solidFill>
                <a:latin typeface="Bankia Light"/>
                <a:cs typeface="Bankia Light"/>
              </a:defRPr>
            </a:lvl1pPr>
          </a:lstStyle>
          <a:p>
            <a:pPr lvl="0"/>
            <a:r>
              <a:rPr lang="en-US" dirty="0" err="1"/>
              <a:t>Texto</a:t>
            </a:r>
            <a:endParaRPr lang="en-US" dirty="0"/>
          </a:p>
        </p:txBody>
      </p:sp>
      <p:sp>
        <p:nvSpPr>
          <p:cNvPr id="32" name="Text Placeholder 17"/>
          <p:cNvSpPr>
            <a:spLocks noGrp="1"/>
          </p:cNvSpPr>
          <p:nvPr>
            <p:ph type="body" sz="quarter" idx="25" hasCustomPrompt="1"/>
          </p:nvPr>
        </p:nvSpPr>
        <p:spPr>
          <a:xfrm>
            <a:off x="6583716" y="1190939"/>
            <a:ext cx="5139811" cy="442765"/>
          </a:xfrm>
        </p:spPr>
        <p:txBody>
          <a:bodyPr anchor="ctr">
            <a:normAutofit/>
          </a:bodyPr>
          <a:lstStyle>
            <a:lvl1pPr marL="0" indent="0" algn="ctr">
              <a:buNone/>
              <a:defRPr sz="1125" b="1" i="0" u="none" baseline="0">
                <a:solidFill>
                  <a:schemeClr val="tx1"/>
                </a:solidFill>
                <a:latin typeface="Bankia"/>
                <a:cs typeface="Bankia"/>
              </a:defRPr>
            </a:lvl1pPr>
          </a:lstStyle>
          <a:p>
            <a:pPr lvl="0"/>
            <a:r>
              <a:rPr lang="en-US" dirty="0" err="1"/>
              <a:t>Título</a:t>
            </a:r>
            <a:endParaRPr lang="en-US" dirty="0"/>
          </a:p>
        </p:txBody>
      </p:sp>
      <p:sp>
        <p:nvSpPr>
          <p:cNvPr id="33" name="Text Placeholder 17"/>
          <p:cNvSpPr>
            <a:spLocks noGrp="1"/>
          </p:cNvSpPr>
          <p:nvPr>
            <p:ph type="body" sz="quarter" idx="20" hasCustomPrompt="1"/>
          </p:nvPr>
        </p:nvSpPr>
        <p:spPr>
          <a:xfrm>
            <a:off x="462581" y="1192081"/>
            <a:ext cx="5139811" cy="442765"/>
          </a:xfrm>
        </p:spPr>
        <p:txBody>
          <a:bodyPr anchor="ctr">
            <a:normAutofit/>
          </a:bodyPr>
          <a:lstStyle>
            <a:lvl1pPr marL="0" indent="0" algn="ctr">
              <a:buNone/>
              <a:defRPr sz="1125" b="1" i="0" u="none" baseline="0">
                <a:solidFill>
                  <a:schemeClr val="tx1"/>
                </a:solidFill>
                <a:latin typeface="Bankia"/>
                <a:cs typeface="Bankia"/>
              </a:defRPr>
            </a:lvl1pPr>
          </a:lstStyle>
          <a:p>
            <a:pPr lvl="0"/>
            <a:r>
              <a:rPr lang="en-US" dirty="0" err="1"/>
              <a:t>Título</a:t>
            </a:r>
            <a:endParaRPr lang="en-US" dirty="0"/>
          </a:p>
        </p:txBody>
      </p:sp>
      <p:sp>
        <p:nvSpPr>
          <p:cNvPr id="34" name="Content Placeholder 59"/>
          <p:cNvSpPr>
            <a:spLocks noGrp="1"/>
          </p:cNvSpPr>
          <p:nvPr>
            <p:ph sz="quarter" idx="27" hasCustomPrompt="1"/>
          </p:nvPr>
        </p:nvSpPr>
        <p:spPr>
          <a:xfrm>
            <a:off x="462581" y="1646898"/>
            <a:ext cx="5157788" cy="3875025"/>
          </a:xfrm>
        </p:spPr>
        <p:txBody>
          <a:bodyPr/>
          <a:lstStyle/>
          <a:p>
            <a:pPr lvl="0"/>
            <a:r>
              <a:rPr lang="es-ES_tradnl" dirty="0"/>
              <a:t>Objeto</a:t>
            </a:r>
            <a:endParaRPr lang="en-US" dirty="0"/>
          </a:p>
        </p:txBody>
      </p:sp>
      <p:sp>
        <p:nvSpPr>
          <p:cNvPr id="35" name="Content Placeholder 59"/>
          <p:cNvSpPr>
            <a:spLocks noGrp="1"/>
          </p:cNvSpPr>
          <p:nvPr>
            <p:ph sz="quarter" idx="28" hasCustomPrompt="1"/>
          </p:nvPr>
        </p:nvSpPr>
        <p:spPr>
          <a:xfrm>
            <a:off x="6565739" y="1646898"/>
            <a:ext cx="5157788" cy="3875025"/>
          </a:xfrm>
        </p:spPr>
        <p:txBody>
          <a:bodyPr/>
          <a:lstStyle/>
          <a:p>
            <a:pPr lvl="0"/>
            <a:r>
              <a:rPr lang="es-ES_tradnl" dirty="0"/>
              <a:t>Objeto</a:t>
            </a:r>
            <a:endParaRPr lang="en-US" dirty="0"/>
          </a:p>
        </p:txBody>
      </p:sp>
      <p:sp>
        <p:nvSpPr>
          <p:cNvPr id="36" name="Shape 2299"/>
          <p:cNvSpPr/>
          <p:nvPr/>
        </p:nvSpPr>
        <p:spPr>
          <a:xfrm>
            <a:off x="6093056" y="2268630"/>
            <a:ext cx="1" cy="2935355"/>
          </a:xfrm>
          <a:prstGeom prst="line">
            <a:avLst/>
          </a:prstGeom>
          <a:ln w="38100">
            <a:solidFill>
              <a:srgbClr val="B9C800"/>
            </a:solidFill>
            <a:prstDash val="sysDot"/>
            <a:miter lim="400000"/>
          </a:ln>
        </p:spPr>
        <p:txBody>
          <a:bodyPr lIns="25714" tIns="25714" rIns="25714" bIns="25714"/>
          <a:lstStyle/>
          <a:p>
            <a:pPr defTabSz="257149">
              <a:defRPr sz="1200">
                <a:latin typeface="Helvetica"/>
                <a:ea typeface="Helvetica"/>
                <a:cs typeface="Helvetica"/>
                <a:sym typeface="Helvetica"/>
              </a:defRPr>
            </a:pPr>
            <a:endParaRPr sz="675"/>
          </a:p>
        </p:txBody>
      </p:sp>
      <p:sp>
        <p:nvSpPr>
          <p:cNvPr id="19" name="Text Placeholder 17"/>
          <p:cNvSpPr>
            <a:spLocks noGrp="1"/>
          </p:cNvSpPr>
          <p:nvPr>
            <p:ph type="body" sz="quarter" idx="37" hasCustomPrompt="1"/>
          </p:nvPr>
        </p:nvSpPr>
        <p:spPr>
          <a:xfrm>
            <a:off x="630139" y="494722"/>
            <a:ext cx="8953444" cy="471901"/>
          </a:xfrm>
        </p:spPr>
        <p:txBody>
          <a:bodyPr numCol="1" spcCol="360000" anchor="ctr">
            <a:normAutofit/>
          </a:bodyPr>
          <a:lstStyle>
            <a:lvl1pPr marL="0" marR="0" indent="0" algn="l" defTabSz="257175" rtl="0" eaLnBrk="1" fontAlgn="auto" latinLnBrk="0" hangingPunct="1">
              <a:lnSpc>
                <a:spcPct val="80000"/>
              </a:lnSpc>
              <a:spcBef>
                <a:spcPct val="20000"/>
              </a:spcBef>
              <a:spcAft>
                <a:spcPts val="0"/>
              </a:spcAft>
              <a:buClrTx/>
              <a:buSzTx/>
              <a:buFont typeface="Arial"/>
              <a:buNone/>
              <a:tabLst/>
              <a:defRPr sz="1631" b="0" i="0" u="none" baseline="0">
                <a:solidFill>
                  <a:schemeClr val="tx1"/>
                </a:solidFill>
                <a:latin typeface="Bankia"/>
                <a:cs typeface="Bankia"/>
              </a:defRPr>
            </a:lvl1pPr>
          </a:lstStyle>
          <a:p>
            <a:pPr marL="0" marR="0" lvl="0" indent="0" algn="l" defTabSz="257175" rtl="0" eaLnBrk="1" fontAlgn="auto" latinLnBrk="0" hangingPunct="1">
              <a:lnSpc>
                <a:spcPct val="80000"/>
              </a:lnSpc>
              <a:spcBef>
                <a:spcPct val="20000"/>
              </a:spcBef>
              <a:spcAft>
                <a:spcPts val="0"/>
              </a:spcAft>
              <a:buClrTx/>
              <a:buSzTx/>
              <a:buFont typeface="Arial"/>
              <a:buNone/>
              <a:tabLst/>
              <a:defRPr/>
            </a:pPr>
            <a:r>
              <a:rPr lang="en-US" dirty="0" err="1"/>
              <a:t>Título</a:t>
            </a:r>
            <a:r>
              <a:rPr lang="en-US" dirty="0"/>
              <a:t> </a:t>
            </a:r>
            <a:r>
              <a:rPr lang="en-US" dirty="0" err="1"/>
              <a:t>diapositiva</a:t>
            </a:r>
            <a:endParaRPr lang="en-US" dirty="0"/>
          </a:p>
        </p:txBody>
      </p:sp>
      <p:sp>
        <p:nvSpPr>
          <p:cNvPr id="20" name="Marcador de número de diapositiva 1"/>
          <p:cNvSpPr>
            <a:spLocks noGrp="1"/>
          </p:cNvSpPr>
          <p:nvPr>
            <p:ph type="sldNum" sz="quarter" idx="4"/>
          </p:nvPr>
        </p:nvSpPr>
        <p:spPr>
          <a:xfrm>
            <a:off x="300692" y="6421717"/>
            <a:ext cx="895657" cy="293780"/>
          </a:xfrm>
          <a:prstGeom prst="rect">
            <a:avLst/>
          </a:prstGeom>
        </p:spPr>
        <p:txBody>
          <a:bodyPr vert="horz" lIns="91440" tIns="45720" rIns="91440" bIns="45720" rtlCol="0" anchor="ctr"/>
          <a:lstStyle>
            <a:lvl1pPr algn="l">
              <a:defRPr sz="788">
                <a:solidFill>
                  <a:schemeClr val="tx1">
                    <a:tint val="75000"/>
                  </a:schemeClr>
                </a:solidFill>
                <a:latin typeface="Bankia" charset="0"/>
                <a:ea typeface="Bankia" charset="0"/>
                <a:cs typeface="Bankia" charset="0"/>
              </a:defRPr>
            </a:lvl1pPr>
          </a:lstStyle>
          <a:p>
            <a:fld id="{8255E72A-942D-124D-9A97-ACC2EF1A0F41}" type="slidenum">
              <a:rPr lang="es-ES_tradnl" smtClean="0"/>
              <a:pPr/>
              <a:t>‹Nº›</a:t>
            </a:fld>
            <a:endParaRPr lang="es-ES_tradnl"/>
          </a:p>
        </p:txBody>
      </p:sp>
    </p:spTree>
    <p:extLst>
      <p:ext uri="{BB962C8B-B14F-4D97-AF65-F5344CB8AC3E}">
        <p14:creationId xmlns:p14="http://schemas.microsoft.com/office/powerpoint/2010/main" val="11038116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4 objetos + títulos + 2 pies de página">
    <p:spTree>
      <p:nvGrpSpPr>
        <p:cNvPr id="1" name=""/>
        <p:cNvGrpSpPr/>
        <p:nvPr/>
      </p:nvGrpSpPr>
      <p:grpSpPr>
        <a:xfrm>
          <a:off x="0" y="0"/>
          <a:ext cx="0" cy="0"/>
          <a:chOff x="0" y="0"/>
          <a:chExt cx="0" cy="0"/>
        </a:xfrm>
      </p:grpSpPr>
      <p:sp>
        <p:nvSpPr>
          <p:cNvPr id="4" name="Shape 1131"/>
          <p:cNvSpPr/>
          <p:nvPr/>
        </p:nvSpPr>
        <p:spPr>
          <a:xfrm>
            <a:off x="909928" y="105120"/>
            <a:ext cx="142839" cy="202155"/>
          </a:xfrm>
          <a:prstGeom prst="rect">
            <a:avLst/>
          </a:prstGeom>
          <a:ln w="3175">
            <a:miter lim="400000"/>
          </a:ln>
          <a:extLst>
            <a:ext uri="{C572A759-6A51-4108-AA02-DFA0A04FC94B}">
              <ma14:wrappingTextBoxFlag xmlns:ma14="http://schemas.microsoft.com/office/mac/drawingml/2011/main" xmlns="" val="1"/>
            </a:ext>
          </a:extLst>
        </p:spPr>
        <p:txBody>
          <a:bodyPr wrap="square" lIns="26789" tIns="26789" rIns="26789" bIns="26789">
            <a:spAutoFit/>
          </a:bodyPr>
          <a:lstStyle/>
          <a:p>
            <a:pPr algn="l" defTabSz="257175">
              <a:lnSpc>
                <a:spcPct val="90000"/>
              </a:lnSpc>
              <a:spcBef>
                <a:spcPts val="1406"/>
              </a:spcBef>
              <a:defRPr sz="1900" cap="all" spc="-38">
                <a:solidFill>
                  <a:srgbClr val="39291A"/>
                </a:solidFill>
                <a:latin typeface="Bankia Light"/>
                <a:ea typeface="Bankia Light"/>
                <a:cs typeface="Bankia Light"/>
                <a:sym typeface="Bankia Light"/>
              </a:defRPr>
            </a:pPr>
            <a:r>
              <a:rPr sz="1069" cap="none" dirty="0"/>
              <a:t>|</a:t>
            </a:r>
          </a:p>
        </p:txBody>
      </p:sp>
      <p:sp>
        <p:nvSpPr>
          <p:cNvPr id="5" name="Text Placeholder 23"/>
          <p:cNvSpPr>
            <a:spLocks noGrp="1"/>
          </p:cNvSpPr>
          <p:nvPr>
            <p:ph type="body" sz="quarter" idx="15" hasCustomPrompt="1"/>
          </p:nvPr>
        </p:nvSpPr>
        <p:spPr>
          <a:xfrm>
            <a:off x="207809" y="74073"/>
            <a:ext cx="728576" cy="271463"/>
          </a:xfrm>
        </p:spPr>
        <p:txBody>
          <a:bodyPr anchor="ctr">
            <a:normAutofit/>
          </a:bodyPr>
          <a:lstStyle>
            <a:lvl1pPr marL="0" indent="0" algn="r">
              <a:buNone/>
              <a:defRPr sz="1069" b="1">
                <a:solidFill>
                  <a:srgbClr val="B9C800"/>
                </a:solidFill>
              </a:defRPr>
            </a:lvl1pPr>
          </a:lstStyle>
          <a:p>
            <a:pPr lvl="0"/>
            <a:r>
              <a:rPr lang="es-ES_tradnl" dirty="0"/>
              <a:t>TEXTO</a:t>
            </a:r>
            <a:endParaRPr lang="en-US" dirty="0"/>
          </a:p>
        </p:txBody>
      </p:sp>
      <p:sp>
        <p:nvSpPr>
          <p:cNvPr id="6" name="Text Placeholder 23"/>
          <p:cNvSpPr>
            <a:spLocks noGrp="1"/>
          </p:cNvSpPr>
          <p:nvPr>
            <p:ph type="body" sz="quarter" idx="16" hasCustomPrompt="1"/>
          </p:nvPr>
        </p:nvSpPr>
        <p:spPr>
          <a:xfrm>
            <a:off x="973395" y="76970"/>
            <a:ext cx="8396695" cy="271463"/>
          </a:xfrm>
        </p:spPr>
        <p:txBody>
          <a:bodyPr anchor="ctr">
            <a:normAutofit/>
          </a:bodyPr>
          <a:lstStyle>
            <a:lvl1pPr marL="0" indent="0" algn="l">
              <a:buNone/>
              <a:defRPr sz="1069" b="0" i="0">
                <a:solidFill>
                  <a:schemeClr val="tx1"/>
                </a:solidFill>
                <a:latin typeface="Bankia Light"/>
                <a:cs typeface="Bankia Light"/>
              </a:defRPr>
            </a:lvl1pPr>
          </a:lstStyle>
          <a:p>
            <a:pPr lvl="0"/>
            <a:r>
              <a:rPr lang="es-ES_tradnl" dirty="0"/>
              <a:t>texto </a:t>
            </a:r>
            <a:endParaRPr lang="en-US" dirty="0"/>
          </a:p>
        </p:txBody>
      </p:sp>
      <p:sp>
        <p:nvSpPr>
          <p:cNvPr id="7" name="Shape 1975"/>
          <p:cNvSpPr/>
          <p:nvPr/>
        </p:nvSpPr>
        <p:spPr>
          <a:xfrm>
            <a:off x="-31751" y="-28535"/>
            <a:ext cx="12236451" cy="465039"/>
          </a:xfrm>
          <a:prstGeom prst="rect">
            <a:avLst/>
          </a:prstGeom>
          <a:solidFill>
            <a:srgbClr val="DCDEE0">
              <a:alpha val="8993"/>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12" name="Shape 296"/>
          <p:cNvSpPr/>
          <p:nvPr/>
        </p:nvSpPr>
        <p:spPr>
          <a:xfrm>
            <a:off x="6110288" y="2218269"/>
            <a:ext cx="1" cy="2935642"/>
          </a:xfrm>
          <a:prstGeom prst="line">
            <a:avLst/>
          </a:prstGeom>
          <a:ln w="38100">
            <a:solidFill>
              <a:srgbClr val="B9C800"/>
            </a:solidFill>
            <a:prstDash val="sysDot"/>
            <a:miter lim="400000"/>
          </a:ln>
        </p:spPr>
        <p:txBody>
          <a:bodyPr lIns="25716" tIns="25716" rIns="25716" bIns="25716"/>
          <a:lstStyle/>
          <a:p>
            <a:pPr algn="l" defTabSz="257175">
              <a:defRPr sz="1200">
                <a:latin typeface="Helvetica"/>
                <a:ea typeface="Helvetica"/>
                <a:cs typeface="Helvetica"/>
                <a:sym typeface="Helvetica"/>
              </a:defRPr>
            </a:pPr>
            <a:endParaRPr sz="675"/>
          </a:p>
        </p:txBody>
      </p:sp>
      <p:sp>
        <p:nvSpPr>
          <p:cNvPr id="14" name="Content Placeholder 59"/>
          <p:cNvSpPr>
            <a:spLocks noGrp="1"/>
          </p:cNvSpPr>
          <p:nvPr>
            <p:ph sz="quarter" idx="27" hasCustomPrompt="1"/>
          </p:nvPr>
        </p:nvSpPr>
        <p:spPr>
          <a:xfrm>
            <a:off x="462581" y="1700433"/>
            <a:ext cx="5157788" cy="3671668"/>
          </a:xfrm>
        </p:spPr>
        <p:txBody>
          <a:bodyPr/>
          <a:lstStyle/>
          <a:p>
            <a:pPr lvl="0"/>
            <a:r>
              <a:rPr lang="es-ES_tradnl" dirty="0"/>
              <a:t>Objeto</a:t>
            </a:r>
            <a:endParaRPr lang="en-US" dirty="0"/>
          </a:p>
        </p:txBody>
      </p:sp>
      <p:sp>
        <p:nvSpPr>
          <p:cNvPr id="15" name="Content Placeholder 59"/>
          <p:cNvSpPr>
            <a:spLocks noGrp="1"/>
          </p:cNvSpPr>
          <p:nvPr>
            <p:ph sz="quarter" idx="28" hasCustomPrompt="1"/>
          </p:nvPr>
        </p:nvSpPr>
        <p:spPr>
          <a:xfrm>
            <a:off x="6565739" y="1700433"/>
            <a:ext cx="5157788" cy="3671668"/>
          </a:xfrm>
        </p:spPr>
        <p:txBody>
          <a:bodyPr/>
          <a:lstStyle/>
          <a:p>
            <a:pPr lvl="0"/>
            <a:r>
              <a:rPr lang="es-ES_tradnl" dirty="0"/>
              <a:t>Objeto</a:t>
            </a:r>
            <a:endParaRPr lang="en-US" dirty="0"/>
          </a:p>
        </p:txBody>
      </p:sp>
      <p:sp>
        <p:nvSpPr>
          <p:cNvPr id="18" name="Text Placeholder 17"/>
          <p:cNvSpPr>
            <a:spLocks noGrp="1"/>
          </p:cNvSpPr>
          <p:nvPr>
            <p:ph type="body" sz="quarter" idx="39" hasCustomPrompt="1"/>
          </p:nvPr>
        </p:nvSpPr>
        <p:spPr>
          <a:xfrm>
            <a:off x="630139" y="970494"/>
            <a:ext cx="8953444" cy="289546"/>
          </a:xfrm>
        </p:spPr>
        <p:txBody>
          <a:bodyPr numCol="1" spcCol="360000" anchor="ctr">
            <a:noAutofit/>
          </a:bodyPr>
          <a:lstStyle>
            <a:lvl1pPr marL="0" marR="0" indent="0" algn="l" defTabSz="257175" rtl="0" eaLnBrk="1" fontAlgn="auto" latinLnBrk="0" hangingPunct="1">
              <a:lnSpc>
                <a:spcPct val="80000"/>
              </a:lnSpc>
              <a:spcBef>
                <a:spcPct val="20000"/>
              </a:spcBef>
              <a:spcAft>
                <a:spcPts val="0"/>
              </a:spcAft>
              <a:buClrTx/>
              <a:buSzTx/>
              <a:buFont typeface="Arial"/>
              <a:buNone/>
              <a:tabLst/>
              <a:defRPr sz="1744" b="0" i="0" u="none" baseline="0">
                <a:solidFill>
                  <a:srgbClr val="B9C800"/>
                </a:solidFill>
                <a:latin typeface="Bankia"/>
                <a:cs typeface="Bankia"/>
              </a:defRPr>
            </a:lvl1pPr>
          </a:lstStyle>
          <a:p>
            <a:pPr marL="0" marR="0" lvl="0" indent="0" algn="l" defTabSz="257175" rtl="0" eaLnBrk="1" fontAlgn="auto" latinLnBrk="0" hangingPunct="1">
              <a:lnSpc>
                <a:spcPct val="80000"/>
              </a:lnSpc>
              <a:spcBef>
                <a:spcPct val="20000"/>
              </a:spcBef>
              <a:spcAft>
                <a:spcPts val="0"/>
              </a:spcAft>
              <a:buClrTx/>
              <a:buSzTx/>
              <a:buFont typeface="Arial"/>
              <a:buNone/>
              <a:tabLst/>
              <a:defRPr/>
            </a:pPr>
            <a:r>
              <a:rPr lang="en-US" dirty="0" err="1"/>
              <a:t>Subtítulo</a:t>
            </a:r>
            <a:endParaRPr lang="en-US" dirty="0"/>
          </a:p>
        </p:txBody>
      </p:sp>
      <p:pic>
        <p:nvPicPr>
          <p:cNvPr id="19" name="pasted-image.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4959" y="629966"/>
            <a:ext cx="90741" cy="153017"/>
          </a:xfrm>
          <a:prstGeom prst="rect">
            <a:avLst/>
          </a:prstGeom>
          <a:ln w="3175">
            <a:miter lim="400000"/>
          </a:ln>
        </p:spPr>
      </p:pic>
      <p:sp>
        <p:nvSpPr>
          <p:cNvPr id="20" name="Shape 209"/>
          <p:cNvSpPr/>
          <p:nvPr/>
        </p:nvSpPr>
        <p:spPr>
          <a:xfrm>
            <a:off x="656611" y="1346086"/>
            <a:ext cx="835845" cy="1"/>
          </a:xfrm>
          <a:prstGeom prst="line">
            <a:avLst/>
          </a:prstGeom>
          <a:ln w="12700">
            <a:solidFill>
              <a:srgbClr val="33261B"/>
            </a:solidFill>
            <a:miter lim="400000"/>
          </a:ln>
        </p:spPr>
        <p:txBody>
          <a:bodyPr lIns="26786" tIns="26786" rIns="26786" bIns="26786" anchor="ctr"/>
          <a:lstStyle/>
          <a:p>
            <a:pPr defTabSz="328580">
              <a:defRPr sz="2200"/>
            </a:pPr>
            <a:endParaRPr sz="1238"/>
          </a:p>
        </p:txBody>
      </p:sp>
      <p:sp>
        <p:nvSpPr>
          <p:cNvPr id="21" name="Shape 275"/>
          <p:cNvSpPr/>
          <p:nvPr/>
        </p:nvSpPr>
        <p:spPr>
          <a:xfrm>
            <a:off x="469977" y="5653337"/>
            <a:ext cx="5414288" cy="633413"/>
          </a:xfrm>
          <a:prstGeom prst="rect">
            <a:avLst/>
          </a:prstGeom>
          <a:ln w="12700">
            <a:solidFill>
              <a:srgbClr val="39291A"/>
            </a:solidFill>
            <a:miter lim="400000"/>
          </a:ln>
        </p:spPr>
        <p:txBody>
          <a:bodyPr lIns="19050" tIns="19050" rIns="19050" bIns="19050" anchor="ctr"/>
          <a:lstStyle/>
          <a:p>
            <a:pPr defTabSz="464344">
              <a:defRPr sz="2000">
                <a:solidFill>
                  <a:srgbClr val="FFFFFF"/>
                </a:solidFill>
              </a:defRPr>
            </a:pPr>
            <a:endParaRPr sz="1125"/>
          </a:p>
        </p:txBody>
      </p:sp>
      <p:pic>
        <p:nvPicPr>
          <p:cNvPr id="22" name="pasted-image.pd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2495" y="5895181"/>
            <a:ext cx="100045" cy="168704"/>
          </a:xfrm>
          <a:prstGeom prst="rect">
            <a:avLst/>
          </a:prstGeom>
          <a:ln w="3175">
            <a:miter lim="400000"/>
          </a:ln>
        </p:spPr>
      </p:pic>
      <p:sp>
        <p:nvSpPr>
          <p:cNvPr id="23" name="Shape 278"/>
          <p:cNvSpPr/>
          <p:nvPr/>
        </p:nvSpPr>
        <p:spPr>
          <a:xfrm>
            <a:off x="6317984" y="5653337"/>
            <a:ext cx="5414288" cy="633413"/>
          </a:xfrm>
          <a:prstGeom prst="rect">
            <a:avLst/>
          </a:prstGeom>
          <a:ln w="12700">
            <a:solidFill>
              <a:srgbClr val="39291A"/>
            </a:solidFill>
            <a:miter lim="400000"/>
          </a:ln>
        </p:spPr>
        <p:txBody>
          <a:bodyPr lIns="19050" tIns="19050" rIns="19050" bIns="19050" anchor="ctr"/>
          <a:lstStyle/>
          <a:p>
            <a:pPr defTabSz="464344">
              <a:defRPr sz="2000">
                <a:solidFill>
                  <a:srgbClr val="FFFFFF"/>
                </a:solidFill>
              </a:defRPr>
            </a:pPr>
            <a:endParaRPr sz="1125"/>
          </a:p>
        </p:txBody>
      </p:sp>
      <p:pic>
        <p:nvPicPr>
          <p:cNvPr id="24" name="pasted-image.pd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20502" y="5895181"/>
            <a:ext cx="100045" cy="168704"/>
          </a:xfrm>
          <a:prstGeom prst="rect">
            <a:avLst/>
          </a:prstGeom>
          <a:ln w="3175">
            <a:miter lim="400000"/>
          </a:ln>
        </p:spPr>
      </p:pic>
      <p:sp>
        <p:nvSpPr>
          <p:cNvPr id="25" name="Text Placeholder 17"/>
          <p:cNvSpPr>
            <a:spLocks noGrp="1"/>
          </p:cNvSpPr>
          <p:nvPr>
            <p:ph type="body" sz="quarter" idx="24" hasCustomPrompt="1"/>
          </p:nvPr>
        </p:nvSpPr>
        <p:spPr>
          <a:xfrm>
            <a:off x="910618" y="5709496"/>
            <a:ext cx="4835783" cy="521090"/>
          </a:xfrm>
        </p:spPr>
        <p:txBody>
          <a:bodyPr anchor="ctr">
            <a:normAutofit/>
          </a:bodyPr>
          <a:lstStyle>
            <a:lvl1pPr marL="0" indent="0">
              <a:buNone/>
              <a:defRPr sz="1519" b="0" i="0" u="none" baseline="0">
                <a:solidFill>
                  <a:schemeClr val="tx1"/>
                </a:solidFill>
                <a:latin typeface="Bankia Light"/>
                <a:cs typeface="Bankia Light"/>
              </a:defRPr>
            </a:lvl1pPr>
          </a:lstStyle>
          <a:p>
            <a:pPr lvl="0"/>
            <a:r>
              <a:rPr lang="en-US" dirty="0" err="1"/>
              <a:t>Texto</a:t>
            </a:r>
            <a:endParaRPr lang="en-US" dirty="0"/>
          </a:p>
        </p:txBody>
      </p:sp>
      <p:sp>
        <p:nvSpPr>
          <p:cNvPr id="26" name="Text Placeholder 17"/>
          <p:cNvSpPr>
            <a:spLocks noGrp="1"/>
          </p:cNvSpPr>
          <p:nvPr>
            <p:ph type="body" sz="quarter" idx="29" hasCustomPrompt="1"/>
          </p:nvPr>
        </p:nvSpPr>
        <p:spPr>
          <a:xfrm>
            <a:off x="6728455" y="5709496"/>
            <a:ext cx="4835783" cy="521090"/>
          </a:xfrm>
        </p:spPr>
        <p:txBody>
          <a:bodyPr anchor="ctr">
            <a:normAutofit/>
          </a:bodyPr>
          <a:lstStyle>
            <a:lvl1pPr marL="0" indent="0">
              <a:buNone/>
              <a:defRPr sz="1519" b="0" i="0" u="none" baseline="0">
                <a:solidFill>
                  <a:schemeClr val="tx1"/>
                </a:solidFill>
                <a:latin typeface="Bankia Light"/>
                <a:cs typeface="Bankia Light"/>
              </a:defRPr>
            </a:lvl1pPr>
          </a:lstStyle>
          <a:p>
            <a:pPr lvl="0"/>
            <a:r>
              <a:rPr lang="en-US" dirty="0" err="1"/>
              <a:t>Texto</a:t>
            </a:r>
            <a:endParaRPr lang="en-US" dirty="0"/>
          </a:p>
        </p:txBody>
      </p:sp>
      <p:sp>
        <p:nvSpPr>
          <p:cNvPr id="27" name="Text Placeholder 17"/>
          <p:cNvSpPr>
            <a:spLocks noGrp="1"/>
          </p:cNvSpPr>
          <p:nvPr>
            <p:ph type="body" sz="quarter" idx="37" hasCustomPrompt="1"/>
          </p:nvPr>
        </p:nvSpPr>
        <p:spPr>
          <a:xfrm>
            <a:off x="630139" y="494722"/>
            <a:ext cx="8953444" cy="471901"/>
          </a:xfrm>
        </p:spPr>
        <p:txBody>
          <a:bodyPr numCol="1" spcCol="360000" anchor="ctr">
            <a:normAutofit/>
          </a:bodyPr>
          <a:lstStyle>
            <a:lvl1pPr marL="0" marR="0" indent="0" algn="l" defTabSz="257175" rtl="0" eaLnBrk="1" fontAlgn="auto" latinLnBrk="0" hangingPunct="1">
              <a:lnSpc>
                <a:spcPct val="80000"/>
              </a:lnSpc>
              <a:spcBef>
                <a:spcPct val="20000"/>
              </a:spcBef>
              <a:spcAft>
                <a:spcPts val="0"/>
              </a:spcAft>
              <a:buClrTx/>
              <a:buSzTx/>
              <a:buFont typeface="Arial"/>
              <a:buNone/>
              <a:tabLst/>
              <a:defRPr sz="1631" b="0" i="0" u="none" baseline="0">
                <a:solidFill>
                  <a:schemeClr val="tx1"/>
                </a:solidFill>
                <a:latin typeface="Bankia"/>
                <a:cs typeface="Bankia"/>
              </a:defRPr>
            </a:lvl1pPr>
          </a:lstStyle>
          <a:p>
            <a:pPr marL="0" marR="0" lvl="0" indent="0" algn="l" defTabSz="257175" rtl="0" eaLnBrk="1" fontAlgn="auto" latinLnBrk="0" hangingPunct="1">
              <a:lnSpc>
                <a:spcPct val="80000"/>
              </a:lnSpc>
              <a:spcBef>
                <a:spcPct val="20000"/>
              </a:spcBef>
              <a:spcAft>
                <a:spcPts val="0"/>
              </a:spcAft>
              <a:buClrTx/>
              <a:buSzTx/>
              <a:buFont typeface="Arial"/>
              <a:buNone/>
              <a:tabLst/>
              <a:defRPr/>
            </a:pPr>
            <a:r>
              <a:rPr lang="en-US" dirty="0" err="1"/>
              <a:t>Título</a:t>
            </a:r>
            <a:r>
              <a:rPr lang="en-US" dirty="0"/>
              <a:t> </a:t>
            </a:r>
            <a:r>
              <a:rPr lang="en-US" dirty="0" err="1"/>
              <a:t>diapositiva</a:t>
            </a:r>
            <a:endParaRPr lang="en-US" dirty="0"/>
          </a:p>
        </p:txBody>
      </p:sp>
      <p:sp>
        <p:nvSpPr>
          <p:cNvPr id="28" name="Marcador de número de diapositiva 1"/>
          <p:cNvSpPr>
            <a:spLocks noGrp="1"/>
          </p:cNvSpPr>
          <p:nvPr>
            <p:ph type="sldNum" sz="quarter" idx="4"/>
          </p:nvPr>
        </p:nvSpPr>
        <p:spPr>
          <a:xfrm>
            <a:off x="300692" y="6421717"/>
            <a:ext cx="895657" cy="293780"/>
          </a:xfrm>
          <a:prstGeom prst="rect">
            <a:avLst/>
          </a:prstGeom>
        </p:spPr>
        <p:txBody>
          <a:bodyPr vert="horz" lIns="91440" tIns="45720" rIns="91440" bIns="45720" rtlCol="0" anchor="ctr"/>
          <a:lstStyle>
            <a:lvl1pPr algn="l">
              <a:defRPr sz="788">
                <a:solidFill>
                  <a:schemeClr val="tx1">
                    <a:tint val="75000"/>
                  </a:schemeClr>
                </a:solidFill>
                <a:latin typeface="Bankia" charset="0"/>
                <a:ea typeface="Bankia" charset="0"/>
                <a:cs typeface="Bankia" charset="0"/>
              </a:defRPr>
            </a:lvl1pPr>
          </a:lstStyle>
          <a:p>
            <a:fld id="{8255E72A-942D-124D-9A97-ACC2EF1A0F41}" type="slidenum">
              <a:rPr lang="es-ES_tradnl" smtClean="0"/>
              <a:pPr/>
              <a:t>‹Nº›</a:t>
            </a:fld>
            <a:endParaRPr lang="es-ES_tradnl"/>
          </a:p>
        </p:txBody>
      </p:sp>
    </p:spTree>
    <p:extLst>
      <p:ext uri="{BB962C8B-B14F-4D97-AF65-F5344CB8AC3E}">
        <p14:creationId xmlns:p14="http://schemas.microsoft.com/office/powerpoint/2010/main" val="115417987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relación horizontal 2 texto + 2 objetos + 1 objeto">
    <p:spTree>
      <p:nvGrpSpPr>
        <p:cNvPr id="1" name=""/>
        <p:cNvGrpSpPr/>
        <p:nvPr/>
      </p:nvGrpSpPr>
      <p:grpSpPr>
        <a:xfrm>
          <a:off x="0" y="0"/>
          <a:ext cx="0" cy="0"/>
          <a:chOff x="0" y="0"/>
          <a:chExt cx="0" cy="0"/>
        </a:xfrm>
      </p:grpSpPr>
      <p:sp>
        <p:nvSpPr>
          <p:cNvPr id="4" name="Shape 1131"/>
          <p:cNvSpPr/>
          <p:nvPr/>
        </p:nvSpPr>
        <p:spPr>
          <a:xfrm>
            <a:off x="909928" y="105120"/>
            <a:ext cx="142839" cy="202155"/>
          </a:xfrm>
          <a:prstGeom prst="rect">
            <a:avLst/>
          </a:prstGeom>
          <a:ln w="3175">
            <a:miter lim="400000"/>
          </a:ln>
          <a:extLst>
            <a:ext uri="{C572A759-6A51-4108-AA02-DFA0A04FC94B}">
              <ma14:wrappingTextBoxFlag xmlns:ma14="http://schemas.microsoft.com/office/mac/drawingml/2011/main" xmlns="" val="1"/>
            </a:ext>
          </a:extLst>
        </p:spPr>
        <p:txBody>
          <a:bodyPr wrap="square" lIns="26789" tIns="26789" rIns="26789" bIns="26789">
            <a:spAutoFit/>
          </a:bodyPr>
          <a:lstStyle/>
          <a:p>
            <a:pPr algn="l" defTabSz="257175">
              <a:lnSpc>
                <a:spcPct val="90000"/>
              </a:lnSpc>
              <a:spcBef>
                <a:spcPts val="1406"/>
              </a:spcBef>
              <a:defRPr sz="1900" cap="all" spc="-38">
                <a:solidFill>
                  <a:srgbClr val="39291A"/>
                </a:solidFill>
                <a:latin typeface="Bankia Light"/>
                <a:ea typeface="Bankia Light"/>
                <a:cs typeface="Bankia Light"/>
                <a:sym typeface="Bankia Light"/>
              </a:defRPr>
            </a:pPr>
            <a:r>
              <a:rPr sz="1069" cap="none" dirty="0"/>
              <a:t>|</a:t>
            </a:r>
          </a:p>
        </p:txBody>
      </p:sp>
      <p:sp>
        <p:nvSpPr>
          <p:cNvPr id="5" name="Text Placeholder 23"/>
          <p:cNvSpPr>
            <a:spLocks noGrp="1"/>
          </p:cNvSpPr>
          <p:nvPr>
            <p:ph type="body" sz="quarter" idx="15" hasCustomPrompt="1"/>
          </p:nvPr>
        </p:nvSpPr>
        <p:spPr>
          <a:xfrm>
            <a:off x="207809" y="74073"/>
            <a:ext cx="728576" cy="271463"/>
          </a:xfrm>
        </p:spPr>
        <p:txBody>
          <a:bodyPr anchor="ctr">
            <a:normAutofit/>
          </a:bodyPr>
          <a:lstStyle>
            <a:lvl1pPr marL="0" indent="0" algn="r">
              <a:buNone/>
              <a:defRPr sz="1069" b="1">
                <a:solidFill>
                  <a:srgbClr val="B9C800"/>
                </a:solidFill>
              </a:defRPr>
            </a:lvl1pPr>
          </a:lstStyle>
          <a:p>
            <a:pPr lvl="0"/>
            <a:r>
              <a:rPr lang="es-ES_tradnl" dirty="0"/>
              <a:t>TEXTO</a:t>
            </a:r>
            <a:endParaRPr lang="en-US" dirty="0"/>
          </a:p>
        </p:txBody>
      </p:sp>
      <p:sp>
        <p:nvSpPr>
          <p:cNvPr id="6" name="Text Placeholder 23"/>
          <p:cNvSpPr>
            <a:spLocks noGrp="1"/>
          </p:cNvSpPr>
          <p:nvPr>
            <p:ph type="body" sz="quarter" idx="16" hasCustomPrompt="1"/>
          </p:nvPr>
        </p:nvSpPr>
        <p:spPr>
          <a:xfrm>
            <a:off x="973395" y="76970"/>
            <a:ext cx="8396695" cy="271463"/>
          </a:xfrm>
        </p:spPr>
        <p:txBody>
          <a:bodyPr anchor="ctr">
            <a:normAutofit/>
          </a:bodyPr>
          <a:lstStyle>
            <a:lvl1pPr marL="0" indent="0" algn="l">
              <a:buNone/>
              <a:defRPr sz="1069" b="0" i="0">
                <a:solidFill>
                  <a:schemeClr val="tx1"/>
                </a:solidFill>
                <a:latin typeface="Bankia Light"/>
                <a:cs typeface="Bankia Light"/>
              </a:defRPr>
            </a:lvl1pPr>
          </a:lstStyle>
          <a:p>
            <a:pPr lvl="0"/>
            <a:r>
              <a:rPr lang="es-ES_tradnl" dirty="0"/>
              <a:t>texto </a:t>
            </a:r>
            <a:endParaRPr lang="en-US" dirty="0"/>
          </a:p>
        </p:txBody>
      </p:sp>
      <p:sp>
        <p:nvSpPr>
          <p:cNvPr id="7" name="Shape 1975"/>
          <p:cNvSpPr/>
          <p:nvPr/>
        </p:nvSpPr>
        <p:spPr>
          <a:xfrm>
            <a:off x="-31751" y="-28535"/>
            <a:ext cx="12236451" cy="465039"/>
          </a:xfrm>
          <a:prstGeom prst="rect">
            <a:avLst/>
          </a:prstGeom>
          <a:solidFill>
            <a:srgbClr val="DCDEE0">
              <a:alpha val="8993"/>
            </a:srgbClr>
          </a:solidFill>
          <a:ln w="3175">
            <a:miter lim="400000"/>
          </a:ln>
        </p:spPr>
        <p:txBody>
          <a:bodyPr lIns="19050" tIns="19050" rIns="19050" bIns="19050" anchor="ctr"/>
          <a:lstStyle/>
          <a:p>
            <a:pPr defTabSz="464344">
              <a:defRPr sz="2000">
                <a:solidFill>
                  <a:srgbClr val="FFFFFF"/>
                </a:solidFill>
              </a:defRPr>
            </a:pPr>
            <a:endParaRPr sz="1125"/>
          </a:p>
        </p:txBody>
      </p:sp>
      <p:pic>
        <p:nvPicPr>
          <p:cNvPr id="10" name="pasted-image.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4959" y="629966"/>
            <a:ext cx="90741" cy="153017"/>
          </a:xfrm>
          <a:prstGeom prst="rect">
            <a:avLst/>
          </a:prstGeom>
          <a:ln w="3175">
            <a:miter lim="400000"/>
          </a:ln>
        </p:spPr>
      </p:pic>
      <p:sp>
        <p:nvSpPr>
          <p:cNvPr id="12" name="Shape 327"/>
          <p:cNvSpPr/>
          <p:nvPr/>
        </p:nvSpPr>
        <p:spPr>
          <a:xfrm>
            <a:off x="8152000" y="1214074"/>
            <a:ext cx="4040000" cy="695911"/>
          </a:xfrm>
          <a:prstGeom prst="rect">
            <a:avLst/>
          </a:prstGeom>
          <a:solidFill>
            <a:srgbClr val="DCDEE0">
              <a:alpha val="27715"/>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13" name="Shape 328"/>
          <p:cNvSpPr/>
          <p:nvPr/>
        </p:nvSpPr>
        <p:spPr>
          <a:xfrm>
            <a:off x="-1629" y="1214074"/>
            <a:ext cx="4040000" cy="695911"/>
          </a:xfrm>
          <a:prstGeom prst="rect">
            <a:avLst/>
          </a:prstGeom>
          <a:solidFill>
            <a:srgbClr val="DCDEE0">
              <a:alpha val="27715"/>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14" name="Shape 336"/>
          <p:cNvSpPr/>
          <p:nvPr/>
        </p:nvSpPr>
        <p:spPr>
          <a:xfrm>
            <a:off x="4075185" y="1214074"/>
            <a:ext cx="4040000" cy="695911"/>
          </a:xfrm>
          <a:prstGeom prst="rect">
            <a:avLst/>
          </a:prstGeom>
          <a:solidFill>
            <a:srgbClr val="DCDEE0">
              <a:alpha val="27715"/>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15" name="Shape 338"/>
          <p:cNvSpPr/>
          <p:nvPr/>
        </p:nvSpPr>
        <p:spPr>
          <a:xfrm>
            <a:off x="647551" y="5653337"/>
            <a:ext cx="10896899" cy="633413"/>
          </a:xfrm>
          <a:prstGeom prst="rect">
            <a:avLst/>
          </a:prstGeom>
          <a:ln w="12700">
            <a:solidFill>
              <a:srgbClr val="39291A"/>
            </a:solidFill>
            <a:miter lim="400000"/>
          </a:ln>
        </p:spPr>
        <p:txBody>
          <a:bodyPr lIns="19050" tIns="19050" rIns="19050" bIns="19050" anchor="ctr"/>
          <a:lstStyle/>
          <a:p>
            <a:pPr defTabSz="464344">
              <a:defRPr sz="2000">
                <a:solidFill>
                  <a:srgbClr val="FFFFFF"/>
                </a:solidFill>
              </a:defRPr>
            </a:pPr>
            <a:endParaRPr sz="1125"/>
          </a:p>
        </p:txBody>
      </p:sp>
      <p:pic>
        <p:nvPicPr>
          <p:cNvPr id="16" name="pasted-image.pd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8168" y="5895181"/>
            <a:ext cx="100045" cy="168704"/>
          </a:xfrm>
          <a:prstGeom prst="rect">
            <a:avLst/>
          </a:prstGeom>
          <a:ln w="3175">
            <a:miter lim="400000"/>
          </a:ln>
        </p:spPr>
      </p:pic>
      <p:sp>
        <p:nvSpPr>
          <p:cNvPr id="17" name="Shape 343"/>
          <p:cNvSpPr/>
          <p:nvPr/>
        </p:nvSpPr>
        <p:spPr>
          <a:xfrm flipH="1">
            <a:off x="4052658" y="2205402"/>
            <a:ext cx="1" cy="2935642"/>
          </a:xfrm>
          <a:prstGeom prst="line">
            <a:avLst/>
          </a:prstGeom>
          <a:ln w="38100">
            <a:solidFill>
              <a:srgbClr val="B9C800"/>
            </a:solidFill>
            <a:prstDash val="sysDot"/>
            <a:miter lim="400000"/>
          </a:ln>
        </p:spPr>
        <p:txBody>
          <a:bodyPr lIns="25716" tIns="25716" rIns="25716" bIns="25716"/>
          <a:lstStyle/>
          <a:p>
            <a:pPr algn="l" defTabSz="257175">
              <a:defRPr sz="1200">
                <a:latin typeface="Helvetica"/>
                <a:ea typeface="Helvetica"/>
                <a:cs typeface="Helvetica"/>
                <a:sym typeface="Helvetica"/>
              </a:defRPr>
            </a:pPr>
            <a:endParaRPr sz="675"/>
          </a:p>
        </p:txBody>
      </p:sp>
      <p:pic>
        <p:nvPicPr>
          <p:cNvPr id="18" name="pasted-image.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05143" y="3596725"/>
            <a:ext cx="90752" cy="153032"/>
          </a:xfrm>
          <a:prstGeom prst="rect">
            <a:avLst/>
          </a:prstGeom>
          <a:ln w="3175">
            <a:miter lim="400000"/>
          </a:ln>
        </p:spPr>
      </p:pic>
      <p:sp>
        <p:nvSpPr>
          <p:cNvPr id="19" name="Shape 345"/>
          <p:cNvSpPr/>
          <p:nvPr/>
        </p:nvSpPr>
        <p:spPr>
          <a:xfrm flipH="1">
            <a:off x="1221064" y="3754482"/>
            <a:ext cx="1594617" cy="1"/>
          </a:xfrm>
          <a:prstGeom prst="line">
            <a:avLst/>
          </a:prstGeom>
          <a:ln w="12700">
            <a:solidFill>
              <a:srgbClr val="7B6347"/>
            </a:solidFill>
            <a:custDash>
              <a:ds d="200000" sp="200000"/>
            </a:custDash>
            <a:miter lim="400000"/>
          </a:ln>
        </p:spPr>
        <p:txBody>
          <a:bodyPr lIns="26789" tIns="26789" rIns="26789" bIns="26789" anchor="ctr"/>
          <a:lstStyle/>
          <a:p>
            <a:pPr defTabSz="328613">
              <a:defRPr sz="2200"/>
            </a:pPr>
            <a:endParaRPr sz="1238"/>
          </a:p>
        </p:txBody>
      </p:sp>
      <p:sp>
        <p:nvSpPr>
          <p:cNvPr id="20" name="Shape 372"/>
          <p:cNvSpPr/>
          <p:nvPr/>
        </p:nvSpPr>
        <p:spPr>
          <a:xfrm>
            <a:off x="8129474" y="2205402"/>
            <a:ext cx="1" cy="2935642"/>
          </a:xfrm>
          <a:prstGeom prst="line">
            <a:avLst/>
          </a:prstGeom>
          <a:ln w="38100">
            <a:solidFill>
              <a:srgbClr val="B9C800"/>
            </a:solidFill>
            <a:prstDash val="sysDot"/>
            <a:miter lim="400000"/>
          </a:ln>
        </p:spPr>
        <p:txBody>
          <a:bodyPr lIns="25716" tIns="25716" rIns="25716" bIns="25716"/>
          <a:lstStyle/>
          <a:p>
            <a:pPr algn="l" defTabSz="257175">
              <a:defRPr sz="1200">
                <a:latin typeface="Helvetica"/>
                <a:ea typeface="Helvetica"/>
                <a:cs typeface="Helvetica"/>
                <a:sym typeface="Helvetica"/>
              </a:defRPr>
            </a:pPr>
            <a:endParaRPr sz="675"/>
          </a:p>
        </p:txBody>
      </p:sp>
      <p:pic>
        <p:nvPicPr>
          <p:cNvPr id="21" name="pasted-image.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81957" y="3596725"/>
            <a:ext cx="90752" cy="153032"/>
          </a:xfrm>
          <a:prstGeom prst="rect">
            <a:avLst/>
          </a:prstGeom>
          <a:ln w="3175">
            <a:miter lim="400000"/>
          </a:ln>
        </p:spPr>
      </p:pic>
      <p:sp>
        <p:nvSpPr>
          <p:cNvPr id="22" name="Text Placeholder 17"/>
          <p:cNvSpPr>
            <a:spLocks noGrp="1"/>
          </p:cNvSpPr>
          <p:nvPr>
            <p:ph type="body" sz="quarter" idx="24" hasCustomPrompt="1"/>
          </p:nvPr>
        </p:nvSpPr>
        <p:spPr>
          <a:xfrm>
            <a:off x="1088190" y="5709496"/>
            <a:ext cx="10243007" cy="521090"/>
          </a:xfrm>
        </p:spPr>
        <p:txBody>
          <a:bodyPr anchor="ctr">
            <a:normAutofit/>
          </a:bodyPr>
          <a:lstStyle>
            <a:lvl1pPr marL="0" indent="0">
              <a:buNone/>
              <a:defRPr sz="1519" b="0" i="0" u="none" baseline="0">
                <a:solidFill>
                  <a:schemeClr val="tx1"/>
                </a:solidFill>
                <a:latin typeface="Bankia Light"/>
                <a:cs typeface="Bankia Light"/>
              </a:defRPr>
            </a:lvl1pPr>
          </a:lstStyle>
          <a:p>
            <a:pPr lvl="0"/>
            <a:r>
              <a:rPr lang="en-US" dirty="0" err="1"/>
              <a:t>Texto</a:t>
            </a:r>
            <a:endParaRPr lang="en-US" dirty="0"/>
          </a:p>
        </p:txBody>
      </p:sp>
      <p:sp>
        <p:nvSpPr>
          <p:cNvPr id="23" name="Text Placeholder 17"/>
          <p:cNvSpPr>
            <a:spLocks noGrp="1"/>
          </p:cNvSpPr>
          <p:nvPr>
            <p:ph type="body" sz="quarter" idx="20" hasCustomPrompt="1"/>
          </p:nvPr>
        </p:nvSpPr>
        <p:spPr>
          <a:xfrm>
            <a:off x="411517" y="1353559"/>
            <a:ext cx="3213711" cy="455038"/>
          </a:xfrm>
        </p:spPr>
        <p:txBody>
          <a:bodyPr anchor="ctr">
            <a:normAutofit/>
          </a:bodyPr>
          <a:lstStyle>
            <a:lvl1pPr marL="0" indent="0" algn="l">
              <a:buNone/>
              <a:defRPr sz="1125" b="1" i="0" u="none" baseline="0">
                <a:solidFill>
                  <a:schemeClr val="tx1"/>
                </a:solidFill>
                <a:latin typeface="Bankia"/>
                <a:cs typeface="Bankia"/>
              </a:defRPr>
            </a:lvl1pPr>
          </a:lstStyle>
          <a:p>
            <a:pPr lvl="0"/>
            <a:r>
              <a:rPr lang="en-US" dirty="0" err="1"/>
              <a:t>Título</a:t>
            </a:r>
            <a:endParaRPr lang="en-US" dirty="0"/>
          </a:p>
        </p:txBody>
      </p:sp>
      <p:sp>
        <p:nvSpPr>
          <p:cNvPr id="24" name="Text Placeholder 17"/>
          <p:cNvSpPr>
            <a:spLocks noGrp="1"/>
          </p:cNvSpPr>
          <p:nvPr>
            <p:ph type="body" sz="quarter" idx="25" hasCustomPrompt="1"/>
          </p:nvPr>
        </p:nvSpPr>
        <p:spPr>
          <a:xfrm>
            <a:off x="4488331" y="1353559"/>
            <a:ext cx="3213711" cy="455038"/>
          </a:xfrm>
        </p:spPr>
        <p:txBody>
          <a:bodyPr anchor="ctr">
            <a:normAutofit/>
          </a:bodyPr>
          <a:lstStyle>
            <a:lvl1pPr marL="0" indent="0" algn="l">
              <a:buNone/>
              <a:defRPr sz="1125" b="1" i="0" u="none" baseline="0">
                <a:solidFill>
                  <a:schemeClr val="tx1"/>
                </a:solidFill>
                <a:latin typeface="Bankia"/>
                <a:cs typeface="Bankia"/>
              </a:defRPr>
            </a:lvl1pPr>
          </a:lstStyle>
          <a:p>
            <a:pPr lvl="0"/>
            <a:r>
              <a:rPr lang="en-US" dirty="0" err="1"/>
              <a:t>Título</a:t>
            </a:r>
            <a:endParaRPr lang="en-US" dirty="0"/>
          </a:p>
        </p:txBody>
      </p:sp>
      <p:sp>
        <p:nvSpPr>
          <p:cNvPr id="25" name="Text Placeholder 17"/>
          <p:cNvSpPr>
            <a:spLocks noGrp="1"/>
          </p:cNvSpPr>
          <p:nvPr>
            <p:ph type="body" sz="quarter" idx="26" hasCustomPrompt="1"/>
          </p:nvPr>
        </p:nvSpPr>
        <p:spPr>
          <a:xfrm>
            <a:off x="8565146" y="1353559"/>
            <a:ext cx="3213711" cy="455038"/>
          </a:xfrm>
        </p:spPr>
        <p:txBody>
          <a:bodyPr anchor="ctr">
            <a:normAutofit/>
          </a:bodyPr>
          <a:lstStyle>
            <a:lvl1pPr marL="0" indent="0" algn="l">
              <a:buNone/>
              <a:defRPr sz="1125" b="1" i="0" u="none" baseline="0">
                <a:solidFill>
                  <a:schemeClr val="tx1"/>
                </a:solidFill>
                <a:latin typeface="Bankia"/>
                <a:cs typeface="Bankia"/>
              </a:defRPr>
            </a:lvl1pPr>
          </a:lstStyle>
          <a:p>
            <a:pPr lvl="0"/>
            <a:r>
              <a:rPr lang="en-US" dirty="0" err="1"/>
              <a:t>Título</a:t>
            </a:r>
            <a:endParaRPr lang="en-US" dirty="0"/>
          </a:p>
        </p:txBody>
      </p:sp>
      <p:sp>
        <p:nvSpPr>
          <p:cNvPr id="26" name="Content Placeholder 59"/>
          <p:cNvSpPr>
            <a:spLocks noGrp="1"/>
          </p:cNvSpPr>
          <p:nvPr>
            <p:ph sz="quarter" idx="27" hasCustomPrompt="1"/>
          </p:nvPr>
        </p:nvSpPr>
        <p:spPr>
          <a:xfrm>
            <a:off x="8316983" y="2046078"/>
            <a:ext cx="3646532" cy="3364122"/>
          </a:xfrm>
        </p:spPr>
        <p:txBody>
          <a:bodyPr/>
          <a:lstStyle/>
          <a:p>
            <a:pPr lvl="0"/>
            <a:r>
              <a:rPr lang="es-ES_tradnl" dirty="0"/>
              <a:t>Objeto</a:t>
            </a:r>
            <a:endParaRPr lang="en-US" dirty="0"/>
          </a:p>
        </p:txBody>
      </p:sp>
      <p:sp>
        <p:nvSpPr>
          <p:cNvPr id="27" name="Content Placeholder 59"/>
          <p:cNvSpPr>
            <a:spLocks noGrp="1"/>
          </p:cNvSpPr>
          <p:nvPr>
            <p:ph sz="quarter" idx="28" hasCustomPrompt="1"/>
          </p:nvPr>
        </p:nvSpPr>
        <p:spPr>
          <a:xfrm>
            <a:off x="4332845" y="2039501"/>
            <a:ext cx="3646532" cy="1682061"/>
          </a:xfrm>
        </p:spPr>
        <p:txBody>
          <a:bodyPr/>
          <a:lstStyle/>
          <a:p>
            <a:pPr lvl="0"/>
            <a:r>
              <a:rPr lang="es-ES_tradnl" dirty="0"/>
              <a:t>Objeto</a:t>
            </a:r>
            <a:endParaRPr lang="en-US" dirty="0"/>
          </a:p>
        </p:txBody>
      </p:sp>
      <p:sp>
        <p:nvSpPr>
          <p:cNvPr id="28" name="Content Placeholder 59"/>
          <p:cNvSpPr>
            <a:spLocks noGrp="1"/>
          </p:cNvSpPr>
          <p:nvPr>
            <p:ph sz="quarter" idx="29" hasCustomPrompt="1"/>
          </p:nvPr>
        </p:nvSpPr>
        <p:spPr>
          <a:xfrm>
            <a:off x="4332845" y="3856062"/>
            <a:ext cx="3646532" cy="1682061"/>
          </a:xfrm>
        </p:spPr>
        <p:txBody>
          <a:bodyPr/>
          <a:lstStyle/>
          <a:p>
            <a:pPr lvl="0"/>
            <a:r>
              <a:rPr lang="es-ES_tradnl" dirty="0"/>
              <a:t>Objeto</a:t>
            </a:r>
            <a:endParaRPr lang="en-US" dirty="0"/>
          </a:p>
        </p:txBody>
      </p:sp>
      <p:sp>
        <p:nvSpPr>
          <p:cNvPr id="29" name="Text Placeholder 17"/>
          <p:cNvSpPr>
            <a:spLocks noGrp="1"/>
          </p:cNvSpPr>
          <p:nvPr>
            <p:ph type="body" sz="quarter" idx="30" hasCustomPrompt="1"/>
          </p:nvPr>
        </p:nvSpPr>
        <p:spPr>
          <a:xfrm>
            <a:off x="375401" y="2039500"/>
            <a:ext cx="3415179" cy="1557224"/>
          </a:xfrm>
        </p:spPr>
        <p:txBody>
          <a:bodyPr anchor="ctr">
            <a:normAutofit/>
          </a:bodyPr>
          <a:lstStyle>
            <a:lvl1pPr marL="0" indent="0" algn="l">
              <a:buNone/>
              <a:defRPr sz="1350" b="1" i="0" u="none" baseline="0">
                <a:solidFill>
                  <a:schemeClr val="tx1"/>
                </a:solidFill>
                <a:latin typeface="Bankia"/>
                <a:cs typeface="Bankia"/>
              </a:defRPr>
            </a:lvl1pPr>
          </a:lstStyle>
          <a:p>
            <a:pPr lvl="0"/>
            <a:r>
              <a:rPr lang="en-US" dirty="0" err="1"/>
              <a:t>Texto</a:t>
            </a:r>
            <a:endParaRPr lang="en-US" dirty="0"/>
          </a:p>
        </p:txBody>
      </p:sp>
      <p:sp>
        <p:nvSpPr>
          <p:cNvPr id="30" name="Text Placeholder 17"/>
          <p:cNvSpPr>
            <a:spLocks noGrp="1"/>
          </p:cNvSpPr>
          <p:nvPr>
            <p:ph type="body" sz="quarter" idx="31" hasCustomPrompt="1"/>
          </p:nvPr>
        </p:nvSpPr>
        <p:spPr>
          <a:xfrm>
            <a:off x="411516" y="3852976"/>
            <a:ext cx="3415179" cy="1557224"/>
          </a:xfrm>
        </p:spPr>
        <p:txBody>
          <a:bodyPr anchor="ctr">
            <a:normAutofit/>
          </a:bodyPr>
          <a:lstStyle>
            <a:lvl1pPr marL="0" indent="0" algn="l">
              <a:buNone/>
              <a:defRPr sz="1350" b="1" i="0" u="none" baseline="0">
                <a:solidFill>
                  <a:schemeClr val="tx1"/>
                </a:solidFill>
                <a:latin typeface="Bankia"/>
                <a:cs typeface="Bankia"/>
              </a:defRPr>
            </a:lvl1pPr>
          </a:lstStyle>
          <a:p>
            <a:pPr lvl="0"/>
            <a:r>
              <a:rPr lang="en-US" dirty="0" err="1"/>
              <a:t>Texto</a:t>
            </a:r>
            <a:endParaRPr lang="en-US" dirty="0"/>
          </a:p>
        </p:txBody>
      </p:sp>
      <p:sp>
        <p:nvSpPr>
          <p:cNvPr id="31" name="Text Placeholder 17"/>
          <p:cNvSpPr>
            <a:spLocks noGrp="1"/>
          </p:cNvSpPr>
          <p:nvPr>
            <p:ph type="body" sz="quarter" idx="37" hasCustomPrompt="1"/>
          </p:nvPr>
        </p:nvSpPr>
        <p:spPr>
          <a:xfrm>
            <a:off x="630139" y="494722"/>
            <a:ext cx="8953444" cy="471901"/>
          </a:xfrm>
        </p:spPr>
        <p:txBody>
          <a:bodyPr numCol="1" spcCol="360000" anchor="ctr">
            <a:normAutofit/>
          </a:bodyPr>
          <a:lstStyle>
            <a:lvl1pPr marL="0" marR="0" indent="0" algn="l" defTabSz="257175" rtl="0" eaLnBrk="1" fontAlgn="auto" latinLnBrk="0" hangingPunct="1">
              <a:lnSpc>
                <a:spcPct val="80000"/>
              </a:lnSpc>
              <a:spcBef>
                <a:spcPct val="20000"/>
              </a:spcBef>
              <a:spcAft>
                <a:spcPts val="0"/>
              </a:spcAft>
              <a:buClrTx/>
              <a:buSzTx/>
              <a:buFont typeface="Arial"/>
              <a:buNone/>
              <a:tabLst/>
              <a:defRPr sz="1631" b="0" i="0" u="none" baseline="0">
                <a:solidFill>
                  <a:schemeClr val="tx1"/>
                </a:solidFill>
                <a:latin typeface="Bankia"/>
                <a:cs typeface="Bankia"/>
              </a:defRPr>
            </a:lvl1pPr>
          </a:lstStyle>
          <a:p>
            <a:pPr marL="0" marR="0" lvl="0" indent="0" algn="l" defTabSz="257175" rtl="0" eaLnBrk="1" fontAlgn="auto" latinLnBrk="0" hangingPunct="1">
              <a:lnSpc>
                <a:spcPct val="80000"/>
              </a:lnSpc>
              <a:spcBef>
                <a:spcPct val="20000"/>
              </a:spcBef>
              <a:spcAft>
                <a:spcPts val="0"/>
              </a:spcAft>
              <a:buClrTx/>
              <a:buSzTx/>
              <a:buFont typeface="Arial"/>
              <a:buNone/>
              <a:tabLst/>
              <a:defRPr/>
            </a:pPr>
            <a:r>
              <a:rPr lang="en-US" dirty="0" err="1"/>
              <a:t>Título</a:t>
            </a:r>
            <a:r>
              <a:rPr lang="en-US" dirty="0"/>
              <a:t> </a:t>
            </a:r>
            <a:r>
              <a:rPr lang="en-US" dirty="0" err="1"/>
              <a:t>diapositiva</a:t>
            </a:r>
            <a:endParaRPr lang="en-US" dirty="0"/>
          </a:p>
        </p:txBody>
      </p:sp>
      <p:sp>
        <p:nvSpPr>
          <p:cNvPr id="32" name="Marcador de número de diapositiva 1"/>
          <p:cNvSpPr>
            <a:spLocks noGrp="1"/>
          </p:cNvSpPr>
          <p:nvPr>
            <p:ph type="sldNum" sz="quarter" idx="4"/>
          </p:nvPr>
        </p:nvSpPr>
        <p:spPr>
          <a:xfrm>
            <a:off x="300692" y="6421717"/>
            <a:ext cx="895657" cy="293780"/>
          </a:xfrm>
          <a:prstGeom prst="rect">
            <a:avLst/>
          </a:prstGeom>
        </p:spPr>
        <p:txBody>
          <a:bodyPr vert="horz" lIns="91440" tIns="45720" rIns="91440" bIns="45720" rtlCol="0" anchor="ctr"/>
          <a:lstStyle>
            <a:lvl1pPr algn="l">
              <a:defRPr sz="788">
                <a:solidFill>
                  <a:schemeClr val="tx1">
                    <a:tint val="75000"/>
                  </a:schemeClr>
                </a:solidFill>
                <a:latin typeface="Bankia" charset="0"/>
                <a:ea typeface="Bankia" charset="0"/>
                <a:cs typeface="Bankia" charset="0"/>
              </a:defRPr>
            </a:lvl1pPr>
          </a:lstStyle>
          <a:p>
            <a:fld id="{8255E72A-942D-124D-9A97-ACC2EF1A0F41}" type="slidenum">
              <a:rPr lang="es-ES_tradnl" smtClean="0"/>
              <a:pPr/>
              <a:t>‹Nº›</a:t>
            </a:fld>
            <a:endParaRPr lang="es-ES_tradnl"/>
          </a:p>
        </p:txBody>
      </p:sp>
    </p:spTree>
    <p:extLst>
      <p:ext uri="{BB962C8B-B14F-4D97-AF65-F5344CB8AC3E}">
        <p14:creationId xmlns:p14="http://schemas.microsoft.com/office/powerpoint/2010/main" val="21665627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2 objetos + 2 pies de página">
    <p:spTree>
      <p:nvGrpSpPr>
        <p:cNvPr id="1" name=""/>
        <p:cNvGrpSpPr/>
        <p:nvPr/>
      </p:nvGrpSpPr>
      <p:grpSpPr>
        <a:xfrm>
          <a:off x="0" y="0"/>
          <a:ext cx="0" cy="0"/>
          <a:chOff x="0" y="0"/>
          <a:chExt cx="0" cy="0"/>
        </a:xfrm>
      </p:grpSpPr>
      <p:sp>
        <p:nvSpPr>
          <p:cNvPr id="4" name="Shape 1131"/>
          <p:cNvSpPr/>
          <p:nvPr/>
        </p:nvSpPr>
        <p:spPr>
          <a:xfrm>
            <a:off x="909928" y="105120"/>
            <a:ext cx="142839" cy="202155"/>
          </a:xfrm>
          <a:prstGeom prst="rect">
            <a:avLst/>
          </a:prstGeom>
          <a:ln w="3175">
            <a:miter lim="400000"/>
          </a:ln>
          <a:extLst>
            <a:ext uri="{C572A759-6A51-4108-AA02-DFA0A04FC94B}">
              <ma14:wrappingTextBoxFlag xmlns:ma14="http://schemas.microsoft.com/office/mac/drawingml/2011/main" xmlns="" val="1"/>
            </a:ext>
          </a:extLst>
        </p:spPr>
        <p:txBody>
          <a:bodyPr wrap="square" lIns="26789" tIns="26789" rIns="26789" bIns="26789">
            <a:spAutoFit/>
          </a:bodyPr>
          <a:lstStyle/>
          <a:p>
            <a:pPr algn="l" defTabSz="257175">
              <a:lnSpc>
                <a:spcPct val="90000"/>
              </a:lnSpc>
              <a:spcBef>
                <a:spcPts val="1406"/>
              </a:spcBef>
              <a:defRPr sz="1900" cap="all" spc="-38">
                <a:solidFill>
                  <a:srgbClr val="39291A"/>
                </a:solidFill>
                <a:latin typeface="Bankia Light"/>
                <a:ea typeface="Bankia Light"/>
                <a:cs typeface="Bankia Light"/>
                <a:sym typeface="Bankia Light"/>
              </a:defRPr>
            </a:pPr>
            <a:r>
              <a:rPr sz="1069" cap="none" dirty="0"/>
              <a:t>|</a:t>
            </a:r>
          </a:p>
        </p:txBody>
      </p:sp>
      <p:sp>
        <p:nvSpPr>
          <p:cNvPr id="5" name="Text Placeholder 23"/>
          <p:cNvSpPr>
            <a:spLocks noGrp="1"/>
          </p:cNvSpPr>
          <p:nvPr>
            <p:ph type="body" sz="quarter" idx="15" hasCustomPrompt="1"/>
          </p:nvPr>
        </p:nvSpPr>
        <p:spPr>
          <a:xfrm>
            <a:off x="207809" y="74073"/>
            <a:ext cx="728576" cy="271463"/>
          </a:xfrm>
        </p:spPr>
        <p:txBody>
          <a:bodyPr anchor="ctr">
            <a:normAutofit/>
          </a:bodyPr>
          <a:lstStyle>
            <a:lvl1pPr marL="0" indent="0" algn="r">
              <a:buNone/>
              <a:defRPr sz="1069" b="1">
                <a:solidFill>
                  <a:srgbClr val="B9C800"/>
                </a:solidFill>
              </a:defRPr>
            </a:lvl1pPr>
          </a:lstStyle>
          <a:p>
            <a:pPr lvl="0"/>
            <a:r>
              <a:rPr lang="es-ES_tradnl" dirty="0"/>
              <a:t>TEXTO</a:t>
            </a:r>
            <a:endParaRPr lang="en-US" dirty="0"/>
          </a:p>
        </p:txBody>
      </p:sp>
      <p:sp>
        <p:nvSpPr>
          <p:cNvPr id="6" name="Text Placeholder 23"/>
          <p:cNvSpPr>
            <a:spLocks noGrp="1"/>
          </p:cNvSpPr>
          <p:nvPr>
            <p:ph type="body" sz="quarter" idx="16" hasCustomPrompt="1"/>
          </p:nvPr>
        </p:nvSpPr>
        <p:spPr>
          <a:xfrm>
            <a:off x="973395" y="76970"/>
            <a:ext cx="8396695" cy="271463"/>
          </a:xfrm>
        </p:spPr>
        <p:txBody>
          <a:bodyPr anchor="ctr">
            <a:normAutofit/>
          </a:bodyPr>
          <a:lstStyle>
            <a:lvl1pPr marL="0" indent="0" algn="l">
              <a:buNone/>
              <a:defRPr sz="1069" b="0" i="0">
                <a:solidFill>
                  <a:schemeClr val="tx1"/>
                </a:solidFill>
                <a:latin typeface="Bankia Light"/>
                <a:cs typeface="Bankia Light"/>
              </a:defRPr>
            </a:lvl1pPr>
          </a:lstStyle>
          <a:p>
            <a:pPr lvl="0"/>
            <a:r>
              <a:rPr lang="es-ES_tradnl" dirty="0"/>
              <a:t>texto </a:t>
            </a:r>
            <a:endParaRPr lang="en-US" dirty="0"/>
          </a:p>
        </p:txBody>
      </p:sp>
      <p:sp>
        <p:nvSpPr>
          <p:cNvPr id="7" name="Shape 1975"/>
          <p:cNvSpPr/>
          <p:nvPr/>
        </p:nvSpPr>
        <p:spPr>
          <a:xfrm>
            <a:off x="-31751" y="-28535"/>
            <a:ext cx="12236451" cy="465039"/>
          </a:xfrm>
          <a:prstGeom prst="rect">
            <a:avLst/>
          </a:prstGeom>
          <a:solidFill>
            <a:srgbClr val="DCDEE0">
              <a:alpha val="8993"/>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8" name="Shape 2197"/>
          <p:cNvSpPr/>
          <p:nvPr/>
        </p:nvSpPr>
        <p:spPr>
          <a:xfrm>
            <a:off x="-1628" y="1499824"/>
            <a:ext cx="6068229" cy="467311"/>
          </a:xfrm>
          <a:prstGeom prst="rect">
            <a:avLst/>
          </a:prstGeom>
          <a:solidFill>
            <a:srgbClr val="DCDEE0">
              <a:alpha val="27715"/>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9" name="Shape 2210"/>
          <p:cNvSpPr/>
          <p:nvPr/>
        </p:nvSpPr>
        <p:spPr>
          <a:xfrm>
            <a:off x="6119506" y="1499824"/>
            <a:ext cx="6068229" cy="467311"/>
          </a:xfrm>
          <a:prstGeom prst="rect">
            <a:avLst/>
          </a:prstGeom>
          <a:solidFill>
            <a:srgbClr val="DCDEE0">
              <a:alpha val="27715"/>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10" name="Shape 2219"/>
          <p:cNvSpPr/>
          <p:nvPr/>
        </p:nvSpPr>
        <p:spPr>
          <a:xfrm>
            <a:off x="6093053" y="2268516"/>
            <a:ext cx="1" cy="2935642"/>
          </a:xfrm>
          <a:prstGeom prst="line">
            <a:avLst/>
          </a:prstGeom>
          <a:ln w="38100">
            <a:solidFill>
              <a:srgbClr val="B9C800"/>
            </a:solidFill>
            <a:prstDash val="sysDot"/>
            <a:miter lim="400000"/>
          </a:ln>
        </p:spPr>
        <p:txBody>
          <a:bodyPr lIns="25716" tIns="25716" rIns="25716" bIns="25716"/>
          <a:lstStyle/>
          <a:p>
            <a:pPr algn="l" defTabSz="257175">
              <a:defRPr sz="1200">
                <a:latin typeface="Helvetica"/>
                <a:ea typeface="Helvetica"/>
                <a:cs typeface="Helvetica"/>
                <a:sym typeface="Helvetica"/>
              </a:defRPr>
            </a:pPr>
            <a:endParaRPr sz="675"/>
          </a:p>
        </p:txBody>
      </p:sp>
      <p:sp>
        <p:nvSpPr>
          <p:cNvPr id="11" name="Text Placeholder 17"/>
          <p:cNvSpPr>
            <a:spLocks noGrp="1"/>
          </p:cNvSpPr>
          <p:nvPr>
            <p:ph type="body" sz="quarter" idx="25" hasCustomPrompt="1"/>
          </p:nvPr>
        </p:nvSpPr>
        <p:spPr>
          <a:xfrm>
            <a:off x="6583716" y="1530005"/>
            <a:ext cx="5139811" cy="442765"/>
          </a:xfrm>
        </p:spPr>
        <p:txBody>
          <a:bodyPr anchor="ctr">
            <a:normAutofit/>
          </a:bodyPr>
          <a:lstStyle>
            <a:lvl1pPr marL="0" indent="0" algn="ctr">
              <a:buNone/>
              <a:defRPr sz="1125" b="1" i="0" u="none" baseline="0">
                <a:solidFill>
                  <a:schemeClr val="tx1"/>
                </a:solidFill>
                <a:latin typeface="Bankia"/>
                <a:cs typeface="Bankia"/>
              </a:defRPr>
            </a:lvl1pPr>
          </a:lstStyle>
          <a:p>
            <a:pPr lvl="0"/>
            <a:r>
              <a:rPr lang="en-US" dirty="0" err="1"/>
              <a:t>Título</a:t>
            </a:r>
            <a:endParaRPr lang="en-US" dirty="0"/>
          </a:p>
        </p:txBody>
      </p:sp>
      <p:sp>
        <p:nvSpPr>
          <p:cNvPr id="12" name="Text Placeholder 17"/>
          <p:cNvSpPr>
            <a:spLocks noGrp="1"/>
          </p:cNvSpPr>
          <p:nvPr>
            <p:ph type="body" sz="quarter" idx="20" hasCustomPrompt="1"/>
          </p:nvPr>
        </p:nvSpPr>
        <p:spPr>
          <a:xfrm>
            <a:off x="462581" y="1531147"/>
            <a:ext cx="5139811" cy="442765"/>
          </a:xfrm>
        </p:spPr>
        <p:txBody>
          <a:bodyPr anchor="ctr">
            <a:normAutofit/>
          </a:bodyPr>
          <a:lstStyle>
            <a:lvl1pPr marL="0" indent="0" algn="ctr">
              <a:buNone/>
              <a:defRPr sz="1125" b="1" i="0" u="none" baseline="0">
                <a:solidFill>
                  <a:schemeClr val="tx1"/>
                </a:solidFill>
                <a:latin typeface="Bankia"/>
                <a:cs typeface="Bankia"/>
              </a:defRPr>
            </a:lvl1pPr>
          </a:lstStyle>
          <a:p>
            <a:pPr lvl="0"/>
            <a:r>
              <a:rPr lang="en-US" dirty="0" err="1"/>
              <a:t>Título</a:t>
            </a:r>
            <a:endParaRPr lang="en-US" dirty="0"/>
          </a:p>
        </p:txBody>
      </p:sp>
      <p:sp>
        <p:nvSpPr>
          <p:cNvPr id="13" name="Content Placeholder 59"/>
          <p:cNvSpPr>
            <a:spLocks noGrp="1"/>
          </p:cNvSpPr>
          <p:nvPr>
            <p:ph sz="quarter" idx="27" hasCustomPrompt="1"/>
          </p:nvPr>
        </p:nvSpPr>
        <p:spPr>
          <a:xfrm>
            <a:off x="462581" y="1985962"/>
            <a:ext cx="5157788" cy="3386138"/>
          </a:xfrm>
        </p:spPr>
        <p:txBody>
          <a:bodyPr/>
          <a:lstStyle/>
          <a:p>
            <a:pPr lvl="0"/>
            <a:r>
              <a:rPr lang="es-ES_tradnl" dirty="0"/>
              <a:t>Objeto</a:t>
            </a:r>
            <a:endParaRPr lang="en-US" dirty="0"/>
          </a:p>
        </p:txBody>
      </p:sp>
      <p:sp>
        <p:nvSpPr>
          <p:cNvPr id="14" name="Content Placeholder 59"/>
          <p:cNvSpPr>
            <a:spLocks noGrp="1"/>
          </p:cNvSpPr>
          <p:nvPr>
            <p:ph sz="quarter" idx="28" hasCustomPrompt="1"/>
          </p:nvPr>
        </p:nvSpPr>
        <p:spPr>
          <a:xfrm>
            <a:off x="6565739" y="1985962"/>
            <a:ext cx="5157788" cy="3386138"/>
          </a:xfrm>
        </p:spPr>
        <p:txBody>
          <a:bodyPr/>
          <a:lstStyle/>
          <a:p>
            <a:pPr lvl="0"/>
            <a:r>
              <a:rPr lang="es-ES_tradnl" dirty="0"/>
              <a:t>Objeto</a:t>
            </a:r>
            <a:endParaRPr lang="en-US" dirty="0"/>
          </a:p>
        </p:txBody>
      </p:sp>
      <p:sp>
        <p:nvSpPr>
          <p:cNvPr id="16" name="Text Placeholder 17"/>
          <p:cNvSpPr>
            <a:spLocks noGrp="1"/>
          </p:cNvSpPr>
          <p:nvPr>
            <p:ph type="body" sz="quarter" idx="39" hasCustomPrompt="1"/>
          </p:nvPr>
        </p:nvSpPr>
        <p:spPr>
          <a:xfrm>
            <a:off x="630139" y="970494"/>
            <a:ext cx="8953444" cy="289546"/>
          </a:xfrm>
        </p:spPr>
        <p:txBody>
          <a:bodyPr numCol="1" spcCol="360000" anchor="ctr">
            <a:noAutofit/>
          </a:bodyPr>
          <a:lstStyle>
            <a:lvl1pPr marL="0" marR="0" indent="0" algn="l" defTabSz="257175" rtl="0" eaLnBrk="1" fontAlgn="auto" latinLnBrk="0" hangingPunct="1">
              <a:lnSpc>
                <a:spcPct val="80000"/>
              </a:lnSpc>
              <a:spcBef>
                <a:spcPct val="20000"/>
              </a:spcBef>
              <a:spcAft>
                <a:spcPts val="0"/>
              </a:spcAft>
              <a:buClrTx/>
              <a:buSzTx/>
              <a:buFont typeface="Arial"/>
              <a:buNone/>
              <a:tabLst/>
              <a:defRPr sz="1744" b="0" i="0" u="none" baseline="0">
                <a:solidFill>
                  <a:srgbClr val="B9C800"/>
                </a:solidFill>
                <a:latin typeface="Bankia"/>
                <a:cs typeface="Bankia"/>
              </a:defRPr>
            </a:lvl1pPr>
          </a:lstStyle>
          <a:p>
            <a:pPr marL="0" marR="0" lvl="0" indent="0" algn="l" defTabSz="257175" rtl="0" eaLnBrk="1" fontAlgn="auto" latinLnBrk="0" hangingPunct="1">
              <a:lnSpc>
                <a:spcPct val="80000"/>
              </a:lnSpc>
              <a:spcBef>
                <a:spcPct val="20000"/>
              </a:spcBef>
              <a:spcAft>
                <a:spcPts val="0"/>
              </a:spcAft>
              <a:buClrTx/>
              <a:buSzTx/>
              <a:buFont typeface="Arial"/>
              <a:buNone/>
              <a:tabLst/>
              <a:defRPr/>
            </a:pPr>
            <a:r>
              <a:rPr lang="en-US" dirty="0" err="1"/>
              <a:t>Subtítulo</a:t>
            </a:r>
            <a:endParaRPr lang="en-US" dirty="0"/>
          </a:p>
        </p:txBody>
      </p:sp>
      <p:pic>
        <p:nvPicPr>
          <p:cNvPr id="17" name="pasted-image.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4959" y="629966"/>
            <a:ext cx="90741" cy="153017"/>
          </a:xfrm>
          <a:prstGeom prst="rect">
            <a:avLst/>
          </a:prstGeom>
          <a:ln w="3175">
            <a:miter lim="400000"/>
          </a:ln>
        </p:spPr>
      </p:pic>
      <p:sp>
        <p:nvSpPr>
          <p:cNvPr id="18" name="Shape 209"/>
          <p:cNvSpPr/>
          <p:nvPr/>
        </p:nvSpPr>
        <p:spPr>
          <a:xfrm>
            <a:off x="656611" y="1346086"/>
            <a:ext cx="835845" cy="1"/>
          </a:xfrm>
          <a:prstGeom prst="line">
            <a:avLst/>
          </a:prstGeom>
          <a:ln w="12700">
            <a:solidFill>
              <a:srgbClr val="33261B"/>
            </a:solidFill>
            <a:miter lim="400000"/>
          </a:ln>
        </p:spPr>
        <p:txBody>
          <a:bodyPr lIns="26786" tIns="26786" rIns="26786" bIns="26786" anchor="ctr"/>
          <a:lstStyle/>
          <a:p>
            <a:pPr defTabSz="328580">
              <a:defRPr sz="2200"/>
            </a:pPr>
            <a:endParaRPr sz="1238"/>
          </a:p>
        </p:txBody>
      </p:sp>
      <p:sp>
        <p:nvSpPr>
          <p:cNvPr id="19" name="Shape 275"/>
          <p:cNvSpPr/>
          <p:nvPr/>
        </p:nvSpPr>
        <p:spPr>
          <a:xfrm>
            <a:off x="469977" y="5653337"/>
            <a:ext cx="5414288" cy="633413"/>
          </a:xfrm>
          <a:prstGeom prst="rect">
            <a:avLst/>
          </a:prstGeom>
          <a:ln w="12700">
            <a:solidFill>
              <a:srgbClr val="39291A"/>
            </a:solidFill>
            <a:miter lim="400000"/>
          </a:ln>
        </p:spPr>
        <p:txBody>
          <a:bodyPr lIns="19050" tIns="19050" rIns="19050" bIns="19050" anchor="ctr"/>
          <a:lstStyle/>
          <a:p>
            <a:pPr defTabSz="464344">
              <a:defRPr sz="2000">
                <a:solidFill>
                  <a:srgbClr val="FFFFFF"/>
                </a:solidFill>
              </a:defRPr>
            </a:pPr>
            <a:endParaRPr sz="1125"/>
          </a:p>
        </p:txBody>
      </p:sp>
      <p:pic>
        <p:nvPicPr>
          <p:cNvPr id="20" name="pasted-image.pd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2495" y="5895181"/>
            <a:ext cx="100045" cy="168704"/>
          </a:xfrm>
          <a:prstGeom prst="rect">
            <a:avLst/>
          </a:prstGeom>
          <a:ln w="3175">
            <a:miter lim="400000"/>
          </a:ln>
        </p:spPr>
      </p:pic>
      <p:sp>
        <p:nvSpPr>
          <p:cNvPr id="21" name="Shape 278"/>
          <p:cNvSpPr/>
          <p:nvPr/>
        </p:nvSpPr>
        <p:spPr>
          <a:xfrm>
            <a:off x="6317984" y="5653337"/>
            <a:ext cx="5414288" cy="633413"/>
          </a:xfrm>
          <a:prstGeom prst="rect">
            <a:avLst/>
          </a:prstGeom>
          <a:ln w="12700">
            <a:solidFill>
              <a:srgbClr val="39291A"/>
            </a:solidFill>
            <a:miter lim="400000"/>
          </a:ln>
        </p:spPr>
        <p:txBody>
          <a:bodyPr lIns="19050" tIns="19050" rIns="19050" bIns="19050" anchor="ctr"/>
          <a:lstStyle/>
          <a:p>
            <a:pPr defTabSz="464344">
              <a:defRPr sz="2000">
                <a:solidFill>
                  <a:srgbClr val="FFFFFF"/>
                </a:solidFill>
              </a:defRPr>
            </a:pPr>
            <a:endParaRPr sz="1125"/>
          </a:p>
        </p:txBody>
      </p:sp>
      <p:pic>
        <p:nvPicPr>
          <p:cNvPr id="22" name="pasted-image.pd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20502" y="5895181"/>
            <a:ext cx="100045" cy="168704"/>
          </a:xfrm>
          <a:prstGeom prst="rect">
            <a:avLst/>
          </a:prstGeom>
          <a:ln w="3175">
            <a:miter lim="400000"/>
          </a:ln>
        </p:spPr>
      </p:pic>
      <p:sp>
        <p:nvSpPr>
          <p:cNvPr id="23" name="Text Placeholder 17"/>
          <p:cNvSpPr>
            <a:spLocks noGrp="1"/>
          </p:cNvSpPr>
          <p:nvPr>
            <p:ph type="body" sz="quarter" idx="24" hasCustomPrompt="1"/>
          </p:nvPr>
        </p:nvSpPr>
        <p:spPr>
          <a:xfrm>
            <a:off x="910618" y="5709496"/>
            <a:ext cx="4835783" cy="521090"/>
          </a:xfrm>
        </p:spPr>
        <p:txBody>
          <a:bodyPr anchor="ctr">
            <a:normAutofit/>
          </a:bodyPr>
          <a:lstStyle>
            <a:lvl1pPr marL="0" indent="0">
              <a:buNone/>
              <a:defRPr sz="1519" b="0" i="0" u="none" baseline="0">
                <a:solidFill>
                  <a:schemeClr val="tx1"/>
                </a:solidFill>
                <a:latin typeface="Bankia Light"/>
                <a:cs typeface="Bankia Light"/>
              </a:defRPr>
            </a:lvl1pPr>
          </a:lstStyle>
          <a:p>
            <a:pPr lvl="0"/>
            <a:r>
              <a:rPr lang="en-US" dirty="0" err="1"/>
              <a:t>Texto</a:t>
            </a:r>
            <a:endParaRPr lang="en-US" dirty="0"/>
          </a:p>
        </p:txBody>
      </p:sp>
      <p:sp>
        <p:nvSpPr>
          <p:cNvPr id="24" name="Text Placeholder 17"/>
          <p:cNvSpPr>
            <a:spLocks noGrp="1"/>
          </p:cNvSpPr>
          <p:nvPr>
            <p:ph type="body" sz="quarter" idx="29" hasCustomPrompt="1"/>
          </p:nvPr>
        </p:nvSpPr>
        <p:spPr>
          <a:xfrm>
            <a:off x="6728455" y="5709496"/>
            <a:ext cx="4835783" cy="521090"/>
          </a:xfrm>
        </p:spPr>
        <p:txBody>
          <a:bodyPr anchor="ctr">
            <a:normAutofit/>
          </a:bodyPr>
          <a:lstStyle>
            <a:lvl1pPr marL="0" indent="0">
              <a:buNone/>
              <a:defRPr sz="1519" b="0" i="0" u="none" baseline="0">
                <a:solidFill>
                  <a:schemeClr val="tx1"/>
                </a:solidFill>
                <a:latin typeface="Bankia Light"/>
                <a:cs typeface="Bankia Light"/>
              </a:defRPr>
            </a:lvl1pPr>
          </a:lstStyle>
          <a:p>
            <a:pPr lvl="0"/>
            <a:r>
              <a:rPr lang="en-US" dirty="0" err="1"/>
              <a:t>Texto</a:t>
            </a:r>
            <a:endParaRPr lang="en-US" dirty="0"/>
          </a:p>
        </p:txBody>
      </p:sp>
      <p:sp>
        <p:nvSpPr>
          <p:cNvPr id="25" name="Text Placeholder 17"/>
          <p:cNvSpPr>
            <a:spLocks noGrp="1"/>
          </p:cNvSpPr>
          <p:nvPr>
            <p:ph type="body" sz="quarter" idx="37" hasCustomPrompt="1"/>
          </p:nvPr>
        </p:nvSpPr>
        <p:spPr>
          <a:xfrm>
            <a:off x="630139" y="494722"/>
            <a:ext cx="8953444" cy="471901"/>
          </a:xfrm>
        </p:spPr>
        <p:txBody>
          <a:bodyPr numCol="1" spcCol="360000" anchor="ctr">
            <a:normAutofit/>
          </a:bodyPr>
          <a:lstStyle>
            <a:lvl1pPr marL="0" marR="0" indent="0" algn="l" defTabSz="257175" rtl="0" eaLnBrk="1" fontAlgn="auto" latinLnBrk="0" hangingPunct="1">
              <a:lnSpc>
                <a:spcPct val="80000"/>
              </a:lnSpc>
              <a:spcBef>
                <a:spcPct val="20000"/>
              </a:spcBef>
              <a:spcAft>
                <a:spcPts val="0"/>
              </a:spcAft>
              <a:buClrTx/>
              <a:buSzTx/>
              <a:buFont typeface="Arial"/>
              <a:buNone/>
              <a:tabLst/>
              <a:defRPr sz="1631" b="0" i="0" u="none" baseline="0">
                <a:solidFill>
                  <a:schemeClr val="tx1"/>
                </a:solidFill>
                <a:latin typeface="Bankia"/>
                <a:cs typeface="Bankia"/>
              </a:defRPr>
            </a:lvl1pPr>
          </a:lstStyle>
          <a:p>
            <a:pPr marL="0" marR="0" lvl="0" indent="0" algn="l" defTabSz="257175" rtl="0" eaLnBrk="1" fontAlgn="auto" latinLnBrk="0" hangingPunct="1">
              <a:lnSpc>
                <a:spcPct val="80000"/>
              </a:lnSpc>
              <a:spcBef>
                <a:spcPct val="20000"/>
              </a:spcBef>
              <a:spcAft>
                <a:spcPts val="0"/>
              </a:spcAft>
              <a:buClrTx/>
              <a:buSzTx/>
              <a:buFont typeface="Arial"/>
              <a:buNone/>
              <a:tabLst/>
              <a:defRPr/>
            </a:pPr>
            <a:r>
              <a:rPr lang="en-US" dirty="0" err="1"/>
              <a:t>Título</a:t>
            </a:r>
            <a:r>
              <a:rPr lang="en-US" dirty="0"/>
              <a:t> </a:t>
            </a:r>
            <a:r>
              <a:rPr lang="en-US" dirty="0" err="1"/>
              <a:t>diapositiva</a:t>
            </a:r>
            <a:endParaRPr lang="en-US" dirty="0"/>
          </a:p>
        </p:txBody>
      </p:sp>
      <p:sp>
        <p:nvSpPr>
          <p:cNvPr id="26" name="Marcador de número de diapositiva 1"/>
          <p:cNvSpPr>
            <a:spLocks noGrp="1"/>
          </p:cNvSpPr>
          <p:nvPr>
            <p:ph type="sldNum" sz="quarter" idx="4"/>
          </p:nvPr>
        </p:nvSpPr>
        <p:spPr>
          <a:xfrm>
            <a:off x="300692" y="6421717"/>
            <a:ext cx="895657" cy="293780"/>
          </a:xfrm>
          <a:prstGeom prst="rect">
            <a:avLst/>
          </a:prstGeom>
        </p:spPr>
        <p:txBody>
          <a:bodyPr vert="horz" lIns="91440" tIns="45720" rIns="91440" bIns="45720" rtlCol="0" anchor="ctr"/>
          <a:lstStyle>
            <a:lvl1pPr algn="l">
              <a:defRPr sz="788">
                <a:solidFill>
                  <a:schemeClr val="tx1">
                    <a:tint val="75000"/>
                  </a:schemeClr>
                </a:solidFill>
                <a:latin typeface="Bankia" charset="0"/>
                <a:ea typeface="Bankia" charset="0"/>
                <a:cs typeface="Bankia" charset="0"/>
              </a:defRPr>
            </a:lvl1pPr>
          </a:lstStyle>
          <a:p>
            <a:fld id="{8255E72A-942D-124D-9A97-ACC2EF1A0F41}" type="slidenum">
              <a:rPr lang="es-ES_tradnl" smtClean="0"/>
              <a:pPr/>
              <a:t>‹Nº›</a:t>
            </a:fld>
            <a:endParaRPr lang="es-ES_tradnl"/>
          </a:p>
        </p:txBody>
      </p:sp>
    </p:spTree>
    <p:extLst>
      <p:ext uri="{BB962C8B-B14F-4D97-AF65-F5344CB8AC3E}">
        <p14:creationId xmlns:p14="http://schemas.microsoft.com/office/powerpoint/2010/main" val="2410087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op 5">
    <p:spTree>
      <p:nvGrpSpPr>
        <p:cNvPr id="1" name=""/>
        <p:cNvGrpSpPr/>
        <p:nvPr/>
      </p:nvGrpSpPr>
      <p:grpSpPr>
        <a:xfrm>
          <a:off x="0" y="0"/>
          <a:ext cx="0" cy="0"/>
          <a:chOff x="0" y="0"/>
          <a:chExt cx="0" cy="0"/>
        </a:xfrm>
      </p:grpSpPr>
    </p:spTree>
    <p:extLst>
      <p:ext uri="{BB962C8B-B14F-4D97-AF65-F5344CB8AC3E}">
        <p14:creationId xmlns:p14="http://schemas.microsoft.com/office/powerpoint/2010/main" val="9375707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objeto + pie de página">
    <p:spTree>
      <p:nvGrpSpPr>
        <p:cNvPr id="1" name=""/>
        <p:cNvGrpSpPr/>
        <p:nvPr/>
      </p:nvGrpSpPr>
      <p:grpSpPr>
        <a:xfrm>
          <a:off x="0" y="0"/>
          <a:ext cx="0" cy="0"/>
          <a:chOff x="0" y="0"/>
          <a:chExt cx="0" cy="0"/>
        </a:xfrm>
      </p:grpSpPr>
      <p:sp>
        <p:nvSpPr>
          <p:cNvPr id="4" name="Shape 1131"/>
          <p:cNvSpPr/>
          <p:nvPr/>
        </p:nvSpPr>
        <p:spPr>
          <a:xfrm>
            <a:off x="909928" y="105120"/>
            <a:ext cx="142839" cy="202155"/>
          </a:xfrm>
          <a:prstGeom prst="rect">
            <a:avLst/>
          </a:prstGeom>
          <a:ln w="3175">
            <a:miter lim="400000"/>
          </a:ln>
          <a:extLst>
            <a:ext uri="{C572A759-6A51-4108-AA02-DFA0A04FC94B}">
              <ma14:wrappingTextBoxFlag xmlns:ma14="http://schemas.microsoft.com/office/mac/drawingml/2011/main" xmlns="" val="1"/>
            </a:ext>
          </a:extLst>
        </p:spPr>
        <p:txBody>
          <a:bodyPr wrap="square" lIns="26789" tIns="26789" rIns="26789" bIns="26789">
            <a:spAutoFit/>
          </a:bodyPr>
          <a:lstStyle/>
          <a:p>
            <a:pPr algn="l" defTabSz="257175">
              <a:lnSpc>
                <a:spcPct val="90000"/>
              </a:lnSpc>
              <a:spcBef>
                <a:spcPts val="1406"/>
              </a:spcBef>
              <a:defRPr sz="1900" cap="all" spc="-38">
                <a:solidFill>
                  <a:srgbClr val="39291A"/>
                </a:solidFill>
                <a:latin typeface="Bankia Light"/>
                <a:ea typeface="Bankia Light"/>
                <a:cs typeface="Bankia Light"/>
                <a:sym typeface="Bankia Light"/>
              </a:defRPr>
            </a:pPr>
            <a:r>
              <a:rPr sz="1069" cap="none" dirty="0"/>
              <a:t>|</a:t>
            </a:r>
          </a:p>
        </p:txBody>
      </p:sp>
      <p:sp>
        <p:nvSpPr>
          <p:cNvPr id="5" name="Text Placeholder 23"/>
          <p:cNvSpPr>
            <a:spLocks noGrp="1"/>
          </p:cNvSpPr>
          <p:nvPr>
            <p:ph type="body" sz="quarter" idx="15" hasCustomPrompt="1"/>
          </p:nvPr>
        </p:nvSpPr>
        <p:spPr>
          <a:xfrm>
            <a:off x="207809" y="74073"/>
            <a:ext cx="728576" cy="271463"/>
          </a:xfrm>
        </p:spPr>
        <p:txBody>
          <a:bodyPr anchor="ctr">
            <a:normAutofit/>
          </a:bodyPr>
          <a:lstStyle>
            <a:lvl1pPr marL="0" indent="0" algn="r">
              <a:buNone/>
              <a:defRPr sz="1069" b="1">
                <a:solidFill>
                  <a:srgbClr val="B9C800"/>
                </a:solidFill>
              </a:defRPr>
            </a:lvl1pPr>
          </a:lstStyle>
          <a:p>
            <a:pPr lvl="0"/>
            <a:r>
              <a:rPr lang="es-ES_tradnl" dirty="0"/>
              <a:t>TEXTO</a:t>
            </a:r>
            <a:endParaRPr lang="en-US" dirty="0"/>
          </a:p>
        </p:txBody>
      </p:sp>
      <p:sp>
        <p:nvSpPr>
          <p:cNvPr id="6" name="Text Placeholder 23"/>
          <p:cNvSpPr>
            <a:spLocks noGrp="1"/>
          </p:cNvSpPr>
          <p:nvPr>
            <p:ph type="body" sz="quarter" idx="16" hasCustomPrompt="1"/>
          </p:nvPr>
        </p:nvSpPr>
        <p:spPr>
          <a:xfrm>
            <a:off x="973395" y="76970"/>
            <a:ext cx="8396695" cy="271463"/>
          </a:xfrm>
        </p:spPr>
        <p:txBody>
          <a:bodyPr anchor="ctr">
            <a:normAutofit/>
          </a:bodyPr>
          <a:lstStyle>
            <a:lvl1pPr marL="0" indent="0" algn="l">
              <a:buNone/>
              <a:defRPr sz="1069" b="0" i="0">
                <a:solidFill>
                  <a:schemeClr val="tx1"/>
                </a:solidFill>
                <a:latin typeface="Bankia Light"/>
                <a:cs typeface="Bankia Light"/>
              </a:defRPr>
            </a:lvl1pPr>
          </a:lstStyle>
          <a:p>
            <a:pPr lvl="0"/>
            <a:r>
              <a:rPr lang="es-ES_tradnl" dirty="0"/>
              <a:t>texto </a:t>
            </a:r>
            <a:endParaRPr lang="en-US" dirty="0"/>
          </a:p>
        </p:txBody>
      </p:sp>
      <p:sp>
        <p:nvSpPr>
          <p:cNvPr id="7" name="Shape 1975"/>
          <p:cNvSpPr/>
          <p:nvPr/>
        </p:nvSpPr>
        <p:spPr>
          <a:xfrm>
            <a:off x="-31751" y="-28535"/>
            <a:ext cx="12236451" cy="465039"/>
          </a:xfrm>
          <a:prstGeom prst="rect">
            <a:avLst/>
          </a:prstGeom>
          <a:solidFill>
            <a:srgbClr val="DCDEE0">
              <a:alpha val="8993"/>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9" name="Text Placeholder 17"/>
          <p:cNvSpPr>
            <a:spLocks noGrp="1"/>
          </p:cNvSpPr>
          <p:nvPr>
            <p:ph type="body" sz="quarter" idx="39" hasCustomPrompt="1"/>
          </p:nvPr>
        </p:nvSpPr>
        <p:spPr>
          <a:xfrm>
            <a:off x="630139" y="970494"/>
            <a:ext cx="8953444" cy="289546"/>
          </a:xfrm>
        </p:spPr>
        <p:txBody>
          <a:bodyPr numCol="1" spcCol="360000" anchor="ctr">
            <a:normAutofit/>
          </a:bodyPr>
          <a:lstStyle>
            <a:lvl1pPr marL="0" marR="0" indent="0" algn="l" defTabSz="257175" rtl="0" eaLnBrk="1" fontAlgn="auto" latinLnBrk="0" hangingPunct="1">
              <a:lnSpc>
                <a:spcPct val="80000"/>
              </a:lnSpc>
              <a:spcBef>
                <a:spcPct val="20000"/>
              </a:spcBef>
              <a:spcAft>
                <a:spcPts val="0"/>
              </a:spcAft>
              <a:buClrTx/>
              <a:buSzTx/>
              <a:buFont typeface="Arial"/>
              <a:buNone/>
              <a:tabLst/>
              <a:defRPr sz="1744" b="0" i="0" u="none" baseline="0">
                <a:solidFill>
                  <a:srgbClr val="B9C800"/>
                </a:solidFill>
                <a:latin typeface="Bankia"/>
                <a:cs typeface="Bankia"/>
              </a:defRPr>
            </a:lvl1pPr>
          </a:lstStyle>
          <a:p>
            <a:pPr marL="0" marR="0" lvl="0" indent="0" algn="l" defTabSz="257175" rtl="0" eaLnBrk="1" fontAlgn="auto" latinLnBrk="0" hangingPunct="1">
              <a:lnSpc>
                <a:spcPct val="80000"/>
              </a:lnSpc>
              <a:spcBef>
                <a:spcPct val="20000"/>
              </a:spcBef>
              <a:spcAft>
                <a:spcPts val="0"/>
              </a:spcAft>
              <a:buClrTx/>
              <a:buSzTx/>
              <a:buFont typeface="Arial"/>
              <a:buNone/>
              <a:tabLst/>
              <a:defRPr/>
            </a:pPr>
            <a:r>
              <a:rPr lang="en-US" dirty="0" err="1"/>
              <a:t>Subtítulo</a:t>
            </a:r>
            <a:endParaRPr lang="en-US" dirty="0"/>
          </a:p>
        </p:txBody>
      </p:sp>
      <p:pic>
        <p:nvPicPr>
          <p:cNvPr id="10" name="pasted-image.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4959" y="629966"/>
            <a:ext cx="90741" cy="153017"/>
          </a:xfrm>
          <a:prstGeom prst="rect">
            <a:avLst/>
          </a:prstGeom>
          <a:ln w="3175">
            <a:miter lim="400000"/>
          </a:ln>
        </p:spPr>
      </p:pic>
      <p:sp>
        <p:nvSpPr>
          <p:cNvPr id="11" name="Shape 209"/>
          <p:cNvSpPr/>
          <p:nvPr/>
        </p:nvSpPr>
        <p:spPr>
          <a:xfrm>
            <a:off x="656611" y="1346086"/>
            <a:ext cx="835845" cy="1"/>
          </a:xfrm>
          <a:prstGeom prst="line">
            <a:avLst/>
          </a:prstGeom>
          <a:ln w="12700">
            <a:solidFill>
              <a:srgbClr val="33261B"/>
            </a:solidFill>
            <a:miter lim="400000"/>
          </a:ln>
        </p:spPr>
        <p:txBody>
          <a:bodyPr lIns="26786" tIns="26786" rIns="26786" bIns="26786" anchor="ctr"/>
          <a:lstStyle/>
          <a:p>
            <a:pPr defTabSz="328580">
              <a:defRPr sz="2200"/>
            </a:pPr>
            <a:endParaRPr sz="1238"/>
          </a:p>
        </p:txBody>
      </p:sp>
      <p:sp>
        <p:nvSpPr>
          <p:cNvPr id="12" name="Content Placeholder 4"/>
          <p:cNvSpPr>
            <a:spLocks noGrp="1"/>
          </p:cNvSpPr>
          <p:nvPr>
            <p:ph sz="quarter" idx="18" hasCustomPrompt="1"/>
          </p:nvPr>
        </p:nvSpPr>
        <p:spPr>
          <a:xfrm>
            <a:off x="535798" y="2115121"/>
            <a:ext cx="11128693" cy="3390655"/>
          </a:xfrm>
        </p:spPr>
        <p:txBody>
          <a:bodyPr/>
          <a:lstStyle/>
          <a:p>
            <a:pPr lvl="0"/>
            <a:r>
              <a:rPr lang="en-US" dirty="0" err="1"/>
              <a:t>Objeto</a:t>
            </a:r>
            <a:endParaRPr lang="en-US" dirty="0"/>
          </a:p>
        </p:txBody>
      </p:sp>
      <p:sp>
        <p:nvSpPr>
          <p:cNvPr id="13" name="Shape 1923"/>
          <p:cNvSpPr/>
          <p:nvPr/>
        </p:nvSpPr>
        <p:spPr>
          <a:xfrm>
            <a:off x="647551" y="5653337"/>
            <a:ext cx="10896899" cy="633413"/>
          </a:xfrm>
          <a:prstGeom prst="rect">
            <a:avLst/>
          </a:prstGeom>
          <a:solidFill>
            <a:srgbClr val="FFFFFF"/>
          </a:solidFill>
          <a:ln w="12700">
            <a:solidFill>
              <a:srgbClr val="39291A"/>
            </a:solidFill>
            <a:miter lim="400000"/>
          </a:ln>
        </p:spPr>
        <p:txBody>
          <a:bodyPr lIns="19050" tIns="19050" rIns="19050" bIns="19050" anchor="ctr"/>
          <a:lstStyle/>
          <a:p>
            <a:pPr defTabSz="464344">
              <a:defRPr sz="2000">
                <a:solidFill>
                  <a:srgbClr val="FFFFFF"/>
                </a:solidFill>
              </a:defRPr>
            </a:pPr>
            <a:endParaRPr sz="1125"/>
          </a:p>
        </p:txBody>
      </p:sp>
      <p:pic>
        <p:nvPicPr>
          <p:cNvPr id="14" name="pasted-image.pd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8168" y="5895181"/>
            <a:ext cx="100045" cy="168704"/>
          </a:xfrm>
          <a:prstGeom prst="rect">
            <a:avLst/>
          </a:prstGeom>
          <a:ln w="3175">
            <a:miter lim="400000"/>
          </a:ln>
        </p:spPr>
      </p:pic>
      <p:sp>
        <p:nvSpPr>
          <p:cNvPr id="15" name="Text Placeholder 17"/>
          <p:cNvSpPr>
            <a:spLocks noGrp="1"/>
          </p:cNvSpPr>
          <p:nvPr>
            <p:ph type="body" sz="quarter" idx="24" hasCustomPrompt="1"/>
          </p:nvPr>
        </p:nvSpPr>
        <p:spPr>
          <a:xfrm>
            <a:off x="1088190" y="5709496"/>
            <a:ext cx="10243007" cy="521090"/>
          </a:xfrm>
        </p:spPr>
        <p:txBody>
          <a:bodyPr anchor="ctr">
            <a:normAutofit/>
          </a:bodyPr>
          <a:lstStyle>
            <a:lvl1pPr marL="0" indent="0">
              <a:buNone/>
              <a:defRPr sz="1519" b="0" i="0" u="none" baseline="0">
                <a:solidFill>
                  <a:schemeClr val="tx1"/>
                </a:solidFill>
                <a:latin typeface="Bankia Light"/>
                <a:cs typeface="Bankia Light"/>
              </a:defRPr>
            </a:lvl1pPr>
          </a:lstStyle>
          <a:p>
            <a:pPr lvl="0"/>
            <a:r>
              <a:rPr lang="en-US" dirty="0" err="1"/>
              <a:t>Texto</a:t>
            </a:r>
            <a:endParaRPr lang="en-US" dirty="0"/>
          </a:p>
        </p:txBody>
      </p:sp>
      <p:sp>
        <p:nvSpPr>
          <p:cNvPr id="16" name="Shape 1814"/>
          <p:cNvSpPr/>
          <p:nvPr/>
        </p:nvSpPr>
        <p:spPr>
          <a:xfrm>
            <a:off x="-1630" y="1499824"/>
            <a:ext cx="12195259" cy="467311"/>
          </a:xfrm>
          <a:prstGeom prst="rect">
            <a:avLst/>
          </a:prstGeom>
          <a:solidFill>
            <a:srgbClr val="DCDEE0">
              <a:alpha val="27715"/>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17" name="Text Placeholder 17"/>
          <p:cNvSpPr>
            <a:spLocks noGrp="1"/>
          </p:cNvSpPr>
          <p:nvPr>
            <p:ph type="body" sz="quarter" idx="20" hasCustomPrompt="1"/>
          </p:nvPr>
        </p:nvSpPr>
        <p:spPr>
          <a:xfrm>
            <a:off x="528702" y="1524370"/>
            <a:ext cx="11135789" cy="390229"/>
          </a:xfrm>
        </p:spPr>
        <p:txBody>
          <a:bodyPr anchor="ctr">
            <a:normAutofit/>
          </a:bodyPr>
          <a:lstStyle>
            <a:lvl1pPr marL="0" indent="0" algn="ctr">
              <a:buNone/>
              <a:defRPr sz="1125" b="1" i="0" u="none" baseline="0">
                <a:solidFill>
                  <a:schemeClr val="tx1"/>
                </a:solidFill>
                <a:latin typeface="Bankia"/>
                <a:cs typeface="Bankia"/>
              </a:defRPr>
            </a:lvl1pPr>
          </a:lstStyle>
          <a:p>
            <a:pPr lvl="0"/>
            <a:r>
              <a:rPr lang="en-US" dirty="0" err="1"/>
              <a:t>Título</a:t>
            </a:r>
            <a:endParaRPr lang="en-US" dirty="0"/>
          </a:p>
        </p:txBody>
      </p:sp>
      <p:sp>
        <p:nvSpPr>
          <p:cNvPr id="18" name="Text Placeholder 17"/>
          <p:cNvSpPr>
            <a:spLocks noGrp="1"/>
          </p:cNvSpPr>
          <p:nvPr>
            <p:ph type="body" sz="quarter" idx="37" hasCustomPrompt="1"/>
          </p:nvPr>
        </p:nvSpPr>
        <p:spPr>
          <a:xfrm>
            <a:off x="630139" y="494722"/>
            <a:ext cx="8953444" cy="471901"/>
          </a:xfrm>
        </p:spPr>
        <p:txBody>
          <a:bodyPr numCol="1" spcCol="360000" anchor="ctr">
            <a:normAutofit/>
          </a:bodyPr>
          <a:lstStyle>
            <a:lvl1pPr marL="0" marR="0" indent="0" algn="l" defTabSz="257175" rtl="0" eaLnBrk="1" fontAlgn="auto" latinLnBrk="0" hangingPunct="1">
              <a:lnSpc>
                <a:spcPct val="80000"/>
              </a:lnSpc>
              <a:spcBef>
                <a:spcPct val="20000"/>
              </a:spcBef>
              <a:spcAft>
                <a:spcPts val="0"/>
              </a:spcAft>
              <a:buClrTx/>
              <a:buSzTx/>
              <a:buFont typeface="Arial"/>
              <a:buNone/>
              <a:tabLst/>
              <a:defRPr sz="1631" b="0" i="0" u="none" baseline="0">
                <a:solidFill>
                  <a:schemeClr val="tx1"/>
                </a:solidFill>
                <a:latin typeface="Bankia"/>
                <a:cs typeface="Bankia"/>
              </a:defRPr>
            </a:lvl1pPr>
          </a:lstStyle>
          <a:p>
            <a:pPr marL="0" marR="0" lvl="0" indent="0" algn="l" defTabSz="257175" rtl="0" eaLnBrk="1" fontAlgn="auto" latinLnBrk="0" hangingPunct="1">
              <a:lnSpc>
                <a:spcPct val="80000"/>
              </a:lnSpc>
              <a:spcBef>
                <a:spcPct val="20000"/>
              </a:spcBef>
              <a:spcAft>
                <a:spcPts val="0"/>
              </a:spcAft>
              <a:buClrTx/>
              <a:buSzTx/>
              <a:buFont typeface="Arial"/>
              <a:buNone/>
              <a:tabLst/>
              <a:defRPr/>
            </a:pPr>
            <a:r>
              <a:rPr lang="en-US" dirty="0" err="1"/>
              <a:t>Título</a:t>
            </a:r>
            <a:r>
              <a:rPr lang="en-US" dirty="0"/>
              <a:t> </a:t>
            </a:r>
            <a:r>
              <a:rPr lang="en-US" dirty="0" err="1"/>
              <a:t>diapositiva</a:t>
            </a:r>
            <a:endParaRPr lang="en-US" dirty="0"/>
          </a:p>
        </p:txBody>
      </p:sp>
      <p:sp>
        <p:nvSpPr>
          <p:cNvPr id="19" name="Marcador de número de diapositiva 1"/>
          <p:cNvSpPr>
            <a:spLocks noGrp="1"/>
          </p:cNvSpPr>
          <p:nvPr>
            <p:ph type="sldNum" sz="quarter" idx="4"/>
          </p:nvPr>
        </p:nvSpPr>
        <p:spPr>
          <a:xfrm>
            <a:off x="300692" y="6421717"/>
            <a:ext cx="895657" cy="293780"/>
          </a:xfrm>
          <a:prstGeom prst="rect">
            <a:avLst/>
          </a:prstGeom>
        </p:spPr>
        <p:txBody>
          <a:bodyPr vert="horz" lIns="91440" tIns="45720" rIns="91440" bIns="45720" rtlCol="0" anchor="ctr"/>
          <a:lstStyle>
            <a:lvl1pPr algn="l">
              <a:defRPr sz="788">
                <a:solidFill>
                  <a:schemeClr val="tx1">
                    <a:tint val="75000"/>
                  </a:schemeClr>
                </a:solidFill>
                <a:latin typeface="Bankia" charset="0"/>
                <a:ea typeface="Bankia" charset="0"/>
                <a:cs typeface="Bankia" charset="0"/>
              </a:defRPr>
            </a:lvl1pPr>
          </a:lstStyle>
          <a:p>
            <a:fld id="{8255E72A-942D-124D-9A97-ACC2EF1A0F41}" type="slidenum">
              <a:rPr lang="es-ES_tradnl" smtClean="0"/>
              <a:pPr/>
              <a:t>‹Nº›</a:t>
            </a:fld>
            <a:endParaRPr lang="es-ES_tradnl"/>
          </a:p>
        </p:txBody>
      </p:sp>
    </p:spTree>
    <p:extLst>
      <p:ext uri="{BB962C8B-B14F-4D97-AF65-F5344CB8AC3E}">
        <p14:creationId xmlns:p14="http://schemas.microsoft.com/office/powerpoint/2010/main" val="34819712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2 gráficas + texto">
    <p:spTree>
      <p:nvGrpSpPr>
        <p:cNvPr id="1" name=""/>
        <p:cNvGrpSpPr/>
        <p:nvPr/>
      </p:nvGrpSpPr>
      <p:grpSpPr>
        <a:xfrm>
          <a:off x="0" y="0"/>
          <a:ext cx="0" cy="0"/>
          <a:chOff x="0" y="0"/>
          <a:chExt cx="0" cy="0"/>
        </a:xfrm>
      </p:grpSpPr>
      <p:sp>
        <p:nvSpPr>
          <p:cNvPr id="4" name="Shape 1131"/>
          <p:cNvSpPr/>
          <p:nvPr/>
        </p:nvSpPr>
        <p:spPr>
          <a:xfrm>
            <a:off x="909928" y="105120"/>
            <a:ext cx="142839" cy="202155"/>
          </a:xfrm>
          <a:prstGeom prst="rect">
            <a:avLst/>
          </a:prstGeom>
          <a:ln w="3175">
            <a:miter lim="400000"/>
          </a:ln>
          <a:extLst>
            <a:ext uri="{C572A759-6A51-4108-AA02-DFA0A04FC94B}">
              <ma14:wrappingTextBoxFlag xmlns:ma14="http://schemas.microsoft.com/office/mac/drawingml/2011/main" xmlns="" val="1"/>
            </a:ext>
          </a:extLst>
        </p:spPr>
        <p:txBody>
          <a:bodyPr wrap="square" lIns="26789" tIns="26789" rIns="26789" bIns="26789">
            <a:spAutoFit/>
          </a:bodyPr>
          <a:lstStyle/>
          <a:p>
            <a:pPr algn="l" defTabSz="257175">
              <a:lnSpc>
                <a:spcPct val="90000"/>
              </a:lnSpc>
              <a:spcBef>
                <a:spcPts val="1406"/>
              </a:spcBef>
              <a:defRPr sz="1900" cap="all" spc="-38">
                <a:solidFill>
                  <a:srgbClr val="39291A"/>
                </a:solidFill>
                <a:latin typeface="Bankia Light"/>
                <a:ea typeface="Bankia Light"/>
                <a:cs typeface="Bankia Light"/>
                <a:sym typeface="Bankia Light"/>
              </a:defRPr>
            </a:pPr>
            <a:r>
              <a:rPr sz="1069" cap="none" dirty="0"/>
              <a:t>|</a:t>
            </a:r>
          </a:p>
        </p:txBody>
      </p:sp>
      <p:sp>
        <p:nvSpPr>
          <p:cNvPr id="5" name="Text Placeholder 23"/>
          <p:cNvSpPr>
            <a:spLocks noGrp="1"/>
          </p:cNvSpPr>
          <p:nvPr>
            <p:ph type="body" sz="quarter" idx="15" hasCustomPrompt="1"/>
          </p:nvPr>
        </p:nvSpPr>
        <p:spPr>
          <a:xfrm>
            <a:off x="207809" y="74073"/>
            <a:ext cx="728576" cy="271463"/>
          </a:xfrm>
        </p:spPr>
        <p:txBody>
          <a:bodyPr anchor="ctr">
            <a:normAutofit/>
          </a:bodyPr>
          <a:lstStyle>
            <a:lvl1pPr marL="0" indent="0" algn="r">
              <a:buNone/>
              <a:defRPr sz="1069" b="1">
                <a:solidFill>
                  <a:srgbClr val="B9C800"/>
                </a:solidFill>
              </a:defRPr>
            </a:lvl1pPr>
          </a:lstStyle>
          <a:p>
            <a:pPr lvl="0"/>
            <a:r>
              <a:rPr lang="es-ES_tradnl" dirty="0"/>
              <a:t>TEXTO</a:t>
            </a:r>
            <a:endParaRPr lang="en-US" dirty="0"/>
          </a:p>
        </p:txBody>
      </p:sp>
      <p:sp>
        <p:nvSpPr>
          <p:cNvPr id="6" name="Text Placeholder 23"/>
          <p:cNvSpPr>
            <a:spLocks noGrp="1"/>
          </p:cNvSpPr>
          <p:nvPr>
            <p:ph type="body" sz="quarter" idx="16" hasCustomPrompt="1"/>
          </p:nvPr>
        </p:nvSpPr>
        <p:spPr>
          <a:xfrm>
            <a:off x="973395" y="76970"/>
            <a:ext cx="8396695" cy="271463"/>
          </a:xfrm>
        </p:spPr>
        <p:txBody>
          <a:bodyPr anchor="ctr">
            <a:normAutofit/>
          </a:bodyPr>
          <a:lstStyle>
            <a:lvl1pPr marL="0" indent="0" algn="l">
              <a:buNone/>
              <a:defRPr sz="1069" b="0" i="0">
                <a:solidFill>
                  <a:schemeClr val="tx1"/>
                </a:solidFill>
                <a:latin typeface="Bankia Light"/>
                <a:cs typeface="Bankia Light"/>
              </a:defRPr>
            </a:lvl1pPr>
          </a:lstStyle>
          <a:p>
            <a:pPr lvl="0"/>
            <a:r>
              <a:rPr lang="es-ES_tradnl" dirty="0"/>
              <a:t>texto </a:t>
            </a:r>
            <a:endParaRPr lang="en-US" dirty="0"/>
          </a:p>
        </p:txBody>
      </p:sp>
      <p:sp>
        <p:nvSpPr>
          <p:cNvPr id="7" name="Shape 1975"/>
          <p:cNvSpPr/>
          <p:nvPr/>
        </p:nvSpPr>
        <p:spPr>
          <a:xfrm>
            <a:off x="-31751" y="-28535"/>
            <a:ext cx="12236451" cy="465039"/>
          </a:xfrm>
          <a:prstGeom prst="rect">
            <a:avLst/>
          </a:prstGeom>
          <a:solidFill>
            <a:srgbClr val="DCDEE0">
              <a:alpha val="8993"/>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9" name="Text Placeholder 17"/>
          <p:cNvSpPr>
            <a:spLocks noGrp="1"/>
          </p:cNvSpPr>
          <p:nvPr>
            <p:ph type="body" sz="quarter" idx="39" hasCustomPrompt="1"/>
          </p:nvPr>
        </p:nvSpPr>
        <p:spPr>
          <a:xfrm>
            <a:off x="630139" y="970494"/>
            <a:ext cx="8953444" cy="289546"/>
          </a:xfrm>
        </p:spPr>
        <p:txBody>
          <a:bodyPr numCol="1" spcCol="360000" anchor="ctr">
            <a:noAutofit/>
          </a:bodyPr>
          <a:lstStyle>
            <a:lvl1pPr marL="0" marR="0" indent="0" algn="l" defTabSz="257175" rtl="0" eaLnBrk="1" fontAlgn="auto" latinLnBrk="0" hangingPunct="1">
              <a:lnSpc>
                <a:spcPct val="80000"/>
              </a:lnSpc>
              <a:spcBef>
                <a:spcPct val="20000"/>
              </a:spcBef>
              <a:spcAft>
                <a:spcPts val="0"/>
              </a:spcAft>
              <a:buClrTx/>
              <a:buSzTx/>
              <a:buFont typeface="Arial"/>
              <a:buNone/>
              <a:tabLst/>
              <a:defRPr sz="1744" b="0" i="0" u="none" baseline="0">
                <a:solidFill>
                  <a:srgbClr val="B9C800"/>
                </a:solidFill>
                <a:latin typeface="Bankia"/>
                <a:cs typeface="Bankia"/>
              </a:defRPr>
            </a:lvl1pPr>
          </a:lstStyle>
          <a:p>
            <a:pPr marL="0" marR="0" lvl="0" indent="0" algn="l" defTabSz="257175" rtl="0" eaLnBrk="1" fontAlgn="auto" latinLnBrk="0" hangingPunct="1">
              <a:lnSpc>
                <a:spcPct val="80000"/>
              </a:lnSpc>
              <a:spcBef>
                <a:spcPct val="20000"/>
              </a:spcBef>
              <a:spcAft>
                <a:spcPts val="0"/>
              </a:spcAft>
              <a:buClrTx/>
              <a:buSzTx/>
              <a:buFont typeface="Arial"/>
              <a:buNone/>
              <a:tabLst/>
              <a:defRPr/>
            </a:pPr>
            <a:r>
              <a:rPr lang="en-US" dirty="0" err="1"/>
              <a:t>Subtítulo</a:t>
            </a:r>
            <a:endParaRPr lang="en-US" dirty="0"/>
          </a:p>
        </p:txBody>
      </p:sp>
      <p:pic>
        <p:nvPicPr>
          <p:cNvPr id="10" name="pasted-image.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4959" y="629966"/>
            <a:ext cx="90741" cy="153017"/>
          </a:xfrm>
          <a:prstGeom prst="rect">
            <a:avLst/>
          </a:prstGeom>
          <a:ln w="3175">
            <a:miter lim="400000"/>
          </a:ln>
        </p:spPr>
      </p:pic>
      <p:sp>
        <p:nvSpPr>
          <p:cNvPr id="11" name="Shape 209"/>
          <p:cNvSpPr/>
          <p:nvPr/>
        </p:nvSpPr>
        <p:spPr>
          <a:xfrm>
            <a:off x="656611" y="1346086"/>
            <a:ext cx="835845" cy="1"/>
          </a:xfrm>
          <a:prstGeom prst="line">
            <a:avLst/>
          </a:prstGeom>
          <a:ln w="12700">
            <a:solidFill>
              <a:srgbClr val="33261B"/>
            </a:solidFill>
            <a:miter lim="400000"/>
          </a:ln>
        </p:spPr>
        <p:txBody>
          <a:bodyPr lIns="26786" tIns="26786" rIns="26786" bIns="26786" anchor="ctr"/>
          <a:lstStyle/>
          <a:p>
            <a:pPr defTabSz="328580">
              <a:defRPr sz="2200"/>
            </a:pPr>
            <a:endParaRPr sz="1238"/>
          </a:p>
        </p:txBody>
      </p:sp>
      <p:sp>
        <p:nvSpPr>
          <p:cNvPr id="12" name="Shape 2137"/>
          <p:cNvSpPr/>
          <p:nvPr/>
        </p:nvSpPr>
        <p:spPr>
          <a:xfrm>
            <a:off x="8152000" y="1637121"/>
            <a:ext cx="4040000" cy="467311"/>
          </a:xfrm>
          <a:prstGeom prst="rect">
            <a:avLst/>
          </a:prstGeom>
          <a:solidFill>
            <a:srgbClr val="DCDEE0">
              <a:alpha val="27715"/>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13" name="Shape 2138"/>
          <p:cNvSpPr/>
          <p:nvPr/>
        </p:nvSpPr>
        <p:spPr>
          <a:xfrm>
            <a:off x="-1629" y="1637121"/>
            <a:ext cx="7703671" cy="467311"/>
          </a:xfrm>
          <a:prstGeom prst="rect">
            <a:avLst/>
          </a:prstGeom>
          <a:solidFill>
            <a:srgbClr val="DCDEE0">
              <a:alpha val="27715"/>
            </a:srgbClr>
          </a:solidFill>
          <a:ln w="3175">
            <a:miter lim="400000"/>
          </a:ln>
        </p:spPr>
        <p:txBody>
          <a:bodyPr lIns="19050" tIns="19050" rIns="19050" bIns="19050" anchor="ctr"/>
          <a:lstStyle/>
          <a:p>
            <a:pPr defTabSz="464344">
              <a:defRPr sz="2000">
                <a:solidFill>
                  <a:srgbClr val="FFFFFF"/>
                </a:solidFill>
              </a:defRPr>
            </a:pPr>
            <a:endParaRPr sz="1125"/>
          </a:p>
        </p:txBody>
      </p:sp>
      <p:sp>
        <p:nvSpPr>
          <p:cNvPr id="15" name="Shape 2154"/>
          <p:cNvSpPr/>
          <p:nvPr/>
        </p:nvSpPr>
        <p:spPr>
          <a:xfrm flipH="1">
            <a:off x="4056778" y="2882064"/>
            <a:ext cx="1" cy="2935642"/>
          </a:xfrm>
          <a:prstGeom prst="line">
            <a:avLst/>
          </a:prstGeom>
          <a:ln w="38100">
            <a:solidFill>
              <a:srgbClr val="B9C800"/>
            </a:solidFill>
            <a:prstDash val="sysDot"/>
            <a:miter lim="400000"/>
          </a:ln>
        </p:spPr>
        <p:txBody>
          <a:bodyPr lIns="25716" tIns="25716" rIns="25716" bIns="25716"/>
          <a:lstStyle/>
          <a:p>
            <a:pPr algn="l" defTabSz="257175">
              <a:defRPr sz="1200">
                <a:latin typeface="Helvetica"/>
                <a:ea typeface="Helvetica"/>
                <a:cs typeface="Helvetica"/>
                <a:sym typeface="Helvetica"/>
              </a:defRPr>
            </a:pPr>
            <a:endParaRPr sz="675"/>
          </a:p>
        </p:txBody>
      </p:sp>
      <p:sp>
        <p:nvSpPr>
          <p:cNvPr id="16" name="Shape 2167"/>
          <p:cNvSpPr/>
          <p:nvPr/>
        </p:nvSpPr>
        <p:spPr>
          <a:xfrm>
            <a:off x="8133594" y="2882064"/>
            <a:ext cx="1" cy="2935642"/>
          </a:xfrm>
          <a:prstGeom prst="line">
            <a:avLst/>
          </a:prstGeom>
          <a:ln w="38100">
            <a:solidFill>
              <a:srgbClr val="B9C800"/>
            </a:solidFill>
            <a:prstDash val="sysDot"/>
            <a:miter lim="400000"/>
          </a:ln>
        </p:spPr>
        <p:txBody>
          <a:bodyPr lIns="25716" tIns="25716" rIns="25716" bIns="25716"/>
          <a:lstStyle/>
          <a:p>
            <a:pPr algn="l" defTabSz="257175">
              <a:defRPr sz="1200">
                <a:latin typeface="Helvetica"/>
                <a:ea typeface="Helvetica"/>
                <a:cs typeface="Helvetica"/>
                <a:sym typeface="Helvetica"/>
              </a:defRPr>
            </a:pPr>
            <a:endParaRPr sz="675"/>
          </a:p>
        </p:txBody>
      </p:sp>
      <p:sp>
        <p:nvSpPr>
          <p:cNvPr id="17" name="Text Placeholder 17"/>
          <p:cNvSpPr>
            <a:spLocks noGrp="1"/>
          </p:cNvSpPr>
          <p:nvPr>
            <p:ph type="body" sz="quarter" idx="20" hasCustomPrompt="1"/>
          </p:nvPr>
        </p:nvSpPr>
        <p:spPr>
          <a:xfrm>
            <a:off x="883865" y="1662307"/>
            <a:ext cx="5932683" cy="455038"/>
          </a:xfrm>
        </p:spPr>
        <p:txBody>
          <a:bodyPr anchor="ctr">
            <a:normAutofit/>
          </a:bodyPr>
          <a:lstStyle>
            <a:lvl1pPr marL="0" indent="0" algn="ctr">
              <a:buNone/>
              <a:defRPr sz="1125" b="1" i="0" u="none" baseline="0">
                <a:solidFill>
                  <a:schemeClr val="tx1"/>
                </a:solidFill>
                <a:latin typeface="Bankia"/>
                <a:cs typeface="Bankia"/>
              </a:defRPr>
            </a:lvl1pPr>
          </a:lstStyle>
          <a:p>
            <a:pPr lvl="0"/>
            <a:r>
              <a:rPr lang="en-US" dirty="0" err="1"/>
              <a:t>Título</a:t>
            </a:r>
            <a:endParaRPr lang="en-US" dirty="0"/>
          </a:p>
        </p:txBody>
      </p:sp>
      <p:sp>
        <p:nvSpPr>
          <p:cNvPr id="19" name="Text Placeholder 17"/>
          <p:cNvSpPr>
            <a:spLocks noGrp="1"/>
          </p:cNvSpPr>
          <p:nvPr>
            <p:ph type="body" sz="quarter" idx="26" hasCustomPrompt="1"/>
          </p:nvPr>
        </p:nvSpPr>
        <p:spPr>
          <a:xfrm>
            <a:off x="8565146" y="1662307"/>
            <a:ext cx="3213711" cy="455038"/>
          </a:xfrm>
        </p:spPr>
        <p:txBody>
          <a:bodyPr anchor="ctr">
            <a:normAutofit/>
          </a:bodyPr>
          <a:lstStyle>
            <a:lvl1pPr marL="0" indent="0" algn="ctr">
              <a:buNone/>
              <a:defRPr sz="1125" b="1" i="0" u="none" baseline="0">
                <a:solidFill>
                  <a:schemeClr val="tx1"/>
                </a:solidFill>
                <a:latin typeface="Bankia"/>
                <a:cs typeface="Bankia"/>
              </a:defRPr>
            </a:lvl1pPr>
          </a:lstStyle>
          <a:p>
            <a:pPr lvl="0"/>
            <a:r>
              <a:rPr lang="en-US" dirty="0" err="1"/>
              <a:t>Título</a:t>
            </a:r>
            <a:endParaRPr lang="en-US" dirty="0"/>
          </a:p>
        </p:txBody>
      </p:sp>
      <p:sp>
        <p:nvSpPr>
          <p:cNvPr id="20" name="Chart Placeholder 52"/>
          <p:cNvSpPr>
            <a:spLocks noGrp="1"/>
          </p:cNvSpPr>
          <p:nvPr>
            <p:ph type="chart" sz="quarter" idx="17" hasCustomPrompt="1"/>
          </p:nvPr>
        </p:nvSpPr>
        <p:spPr>
          <a:xfrm>
            <a:off x="411517" y="2280867"/>
            <a:ext cx="3213711" cy="3567775"/>
          </a:xfrm>
        </p:spPr>
        <p:txBody>
          <a:bodyPr/>
          <a:lstStyle/>
          <a:p>
            <a:r>
              <a:rPr lang="en-US" dirty="0" err="1"/>
              <a:t>gráfica</a:t>
            </a:r>
            <a:endParaRPr lang="en-US" dirty="0"/>
          </a:p>
        </p:txBody>
      </p:sp>
      <p:sp>
        <p:nvSpPr>
          <p:cNvPr id="21" name="Chart Placeholder 52"/>
          <p:cNvSpPr>
            <a:spLocks noGrp="1"/>
          </p:cNvSpPr>
          <p:nvPr>
            <p:ph type="chart" sz="quarter" idx="27" hasCustomPrompt="1"/>
          </p:nvPr>
        </p:nvSpPr>
        <p:spPr>
          <a:xfrm>
            <a:off x="4488331" y="2267416"/>
            <a:ext cx="3213711" cy="3567775"/>
          </a:xfrm>
        </p:spPr>
        <p:txBody>
          <a:bodyPr/>
          <a:lstStyle/>
          <a:p>
            <a:r>
              <a:rPr lang="en-US" dirty="0" err="1"/>
              <a:t>gráfica</a:t>
            </a:r>
            <a:endParaRPr lang="en-US" dirty="0"/>
          </a:p>
        </p:txBody>
      </p:sp>
      <p:sp>
        <p:nvSpPr>
          <p:cNvPr id="23" name="Text Placeholder 17"/>
          <p:cNvSpPr>
            <a:spLocks noGrp="1"/>
          </p:cNvSpPr>
          <p:nvPr>
            <p:ph type="body" sz="quarter" idx="40" hasCustomPrompt="1"/>
          </p:nvPr>
        </p:nvSpPr>
        <p:spPr>
          <a:xfrm>
            <a:off x="8565146" y="2280867"/>
            <a:ext cx="3213711" cy="3567775"/>
          </a:xfrm>
        </p:spPr>
        <p:txBody>
          <a:bodyPr anchor="t">
            <a:normAutofit/>
          </a:bodyPr>
          <a:lstStyle>
            <a:lvl1pPr marL="0" indent="0" algn="ctr">
              <a:buNone/>
              <a:defRPr sz="1125" b="0" i="0" u="none" baseline="0">
                <a:solidFill>
                  <a:schemeClr val="tx1"/>
                </a:solidFill>
                <a:latin typeface="Bankia"/>
                <a:cs typeface="Bankia"/>
              </a:defRPr>
            </a:lvl1pPr>
          </a:lstStyle>
          <a:p>
            <a:pPr lvl="0"/>
            <a:r>
              <a:rPr lang="en-US" dirty="0" err="1"/>
              <a:t>Texto</a:t>
            </a:r>
            <a:endParaRPr lang="en-US" dirty="0"/>
          </a:p>
        </p:txBody>
      </p:sp>
      <p:sp>
        <p:nvSpPr>
          <p:cNvPr id="22" name="Text Placeholder 17"/>
          <p:cNvSpPr>
            <a:spLocks noGrp="1"/>
          </p:cNvSpPr>
          <p:nvPr>
            <p:ph type="body" sz="quarter" idx="37" hasCustomPrompt="1"/>
          </p:nvPr>
        </p:nvSpPr>
        <p:spPr>
          <a:xfrm>
            <a:off x="630139" y="494722"/>
            <a:ext cx="8953444" cy="471901"/>
          </a:xfrm>
        </p:spPr>
        <p:txBody>
          <a:bodyPr numCol="1" spcCol="360000" anchor="ctr">
            <a:normAutofit/>
          </a:bodyPr>
          <a:lstStyle>
            <a:lvl1pPr marL="0" marR="0" indent="0" algn="l" defTabSz="257175" rtl="0" eaLnBrk="1" fontAlgn="auto" latinLnBrk="0" hangingPunct="1">
              <a:lnSpc>
                <a:spcPct val="80000"/>
              </a:lnSpc>
              <a:spcBef>
                <a:spcPct val="20000"/>
              </a:spcBef>
              <a:spcAft>
                <a:spcPts val="0"/>
              </a:spcAft>
              <a:buClrTx/>
              <a:buSzTx/>
              <a:buFont typeface="Arial"/>
              <a:buNone/>
              <a:tabLst/>
              <a:defRPr sz="1631" b="0" i="0" u="none" baseline="0">
                <a:solidFill>
                  <a:schemeClr val="tx1"/>
                </a:solidFill>
                <a:latin typeface="Bankia"/>
                <a:cs typeface="Bankia"/>
              </a:defRPr>
            </a:lvl1pPr>
          </a:lstStyle>
          <a:p>
            <a:pPr marL="0" marR="0" lvl="0" indent="0" algn="l" defTabSz="257175" rtl="0" eaLnBrk="1" fontAlgn="auto" latinLnBrk="0" hangingPunct="1">
              <a:lnSpc>
                <a:spcPct val="80000"/>
              </a:lnSpc>
              <a:spcBef>
                <a:spcPct val="20000"/>
              </a:spcBef>
              <a:spcAft>
                <a:spcPts val="0"/>
              </a:spcAft>
              <a:buClrTx/>
              <a:buSzTx/>
              <a:buFont typeface="Arial"/>
              <a:buNone/>
              <a:tabLst/>
              <a:defRPr/>
            </a:pPr>
            <a:r>
              <a:rPr lang="en-US" dirty="0" err="1"/>
              <a:t>Título</a:t>
            </a:r>
            <a:r>
              <a:rPr lang="en-US" dirty="0"/>
              <a:t> </a:t>
            </a:r>
            <a:r>
              <a:rPr lang="en-US" dirty="0" err="1"/>
              <a:t>diapositiva</a:t>
            </a:r>
            <a:endParaRPr lang="en-US" dirty="0"/>
          </a:p>
        </p:txBody>
      </p:sp>
      <p:sp>
        <p:nvSpPr>
          <p:cNvPr id="24" name="Marcador de número de diapositiva 1"/>
          <p:cNvSpPr>
            <a:spLocks noGrp="1"/>
          </p:cNvSpPr>
          <p:nvPr>
            <p:ph type="sldNum" sz="quarter" idx="4"/>
          </p:nvPr>
        </p:nvSpPr>
        <p:spPr>
          <a:xfrm>
            <a:off x="300692" y="6421717"/>
            <a:ext cx="895657" cy="293780"/>
          </a:xfrm>
          <a:prstGeom prst="rect">
            <a:avLst/>
          </a:prstGeom>
        </p:spPr>
        <p:txBody>
          <a:bodyPr vert="horz" lIns="91440" tIns="45720" rIns="91440" bIns="45720" rtlCol="0" anchor="ctr"/>
          <a:lstStyle>
            <a:lvl1pPr algn="l">
              <a:defRPr sz="788">
                <a:solidFill>
                  <a:schemeClr val="tx1">
                    <a:tint val="75000"/>
                  </a:schemeClr>
                </a:solidFill>
                <a:latin typeface="Bankia" charset="0"/>
                <a:ea typeface="Bankia" charset="0"/>
                <a:cs typeface="Bankia" charset="0"/>
              </a:defRPr>
            </a:lvl1pPr>
          </a:lstStyle>
          <a:p>
            <a:fld id="{8255E72A-942D-124D-9A97-ACC2EF1A0F41}" type="slidenum">
              <a:rPr lang="es-ES_tradnl" smtClean="0"/>
              <a:pPr/>
              <a:t>‹Nº›</a:t>
            </a:fld>
            <a:endParaRPr lang="es-ES_tradnl"/>
          </a:p>
        </p:txBody>
      </p:sp>
    </p:spTree>
    <p:extLst>
      <p:ext uri="{BB962C8B-B14F-4D97-AF65-F5344CB8AC3E}">
        <p14:creationId xmlns:p14="http://schemas.microsoft.com/office/powerpoint/2010/main" val="3103486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p 5">
    <p:spTree>
      <p:nvGrpSpPr>
        <p:cNvPr id="1" name=""/>
        <p:cNvGrpSpPr/>
        <p:nvPr/>
      </p:nvGrpSpPr>
      <p:grpSpPr>
        <a:xfrm>
          <a:off x="0" y="0"/>
          <a:ext cx="0" cy="0"/>
          <a:chOff x="0" y="0"/>
          <a:chExt cx="0" cy="0"/>
        </a:xfrm>
      </p:grpSpPr>
      <p:sp>
        <p:nvSpPr>
          <p:cNvPr id="2" name="Shape 794"/>
          <p:cNvSpPr/>
          <p:nvPr userDrawn="1"/>
        </p:nvSpPr>
        <p:spPr>
          <a:xfrm>
            <a:off x="1" y="0"/>
            <a:ext cx="12192000" cy="396045"/>
          </a:xfrm>
          <a:prstGeom prst="rect">
            <a:avLst/>
          </a:prstGeom>
          <a:gradFill>
            <a:gsLst>
              <a:gs pos="0">
                <a:srgbClr val="D9E021">
                  <a:alpha val="80000"/>
                </a:srgbClr>
              </a:gs>
              <a:gs pos="15000">
                <a:srgbClr val="8CC63F">
                  <a:alpha val="80000"/>
                </a:srgbClr>
              </a:gs>
              <a:gs pos="50000">
                <a:srgbClr val="39B54A">
                  <a:alpha val="80000"/>
                </a:srgbClr>
              </a:gs>
              <a:gs pos="100000">
                <a:srgbClr val="006837">
                  <a:alpha val="80000"/>
                </a:srgb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sz="1350">
              <a:solidFill>
                <a:schemeClr val="lt1"/>
              </a:solidFill>
            </a:endParaRPr>
          </a:p>
        </p:txBody>
      </p:sp>
    </p:spTree>
    <p:extLst>
      <p:ext uri="{BB962C8B-B14F-4D97-AF65-F5344CB8AC3E}">
        <p14:creationId xmlns:p14="http://schemas.microsoft.com/office/powerpoint/2010/main" val="197362302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1.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5.png"/><Relationship Id="rId5" Type="http://schemas.openxmlformats.org/officeDocument/2006/relationships/slideLayout" Target="../slideLayouts/slideLayout23.xml"/><Relationship Id="rId10" Type="http://schemas.openxmlformats.org/officeDocument/2006/relationships/image" Target="../media/image1.png"/><Relationship Id="rId4" Type="http://schemas.openxmlformats.org/officeDocument/2006/relationships/slideLayout" Target="../slideLayouts/slideLayout22.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42.xml"/><Relationship Id="rId7" Type="http://schemas.openxmlformats.org/officeDocument/2006/relationships/theme" Target="../theme/theme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image" Target="../media/image21.png"/><Relationship Id="rId2" Type="http://schemas.openxmlformats.org/officeDocument/2006/relationships/slideLayout" Target="../slideLayouts/slideLayout47.xml"/><Relationship Id="rId16" Type="http://schemas.openxmlformats.org/officeDocument/2006/relationships/theme" Target="../theme/theme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image" Target="../media/image21.png"/><Relationship Id="rId10" Type="http://schemas.openxmlformats.org/officeDocument/2006/relationships/slideLayout" Target="../slideLayouts/slideLayout70.xml"/><Relationship Id="rId19" Type="http://schemas.openxmlformats.org/officeDocument/2006/relationships/slideLayout" Target="../slideLayouts/slideLayout79.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542" y="1600200"/>
            <a:ext cx="10972919" cy="4525566"/>
          </a:xfrm>
          <a:prstGeom prst="rect">
            <a:avLst/>
          </a:prstGeom>
        </p:spPr>
        <p:txBody>
          <a:bodyPr vert="horz" lIns="91440" tIns="45720" rIns="91440" bIns="45720" rtlCol="0">
            <a:normAutofit/>
          </a:body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p:txBody>
      </p:sp>
      <p:sp>
        <p:nvSpPr>
          <p:cNvPr id="8" name="Title Placeholder 7"/>
          <p:cNvSpPr>
            <a:spLocks noGrp="1"/>
          </p:cNvSpPr>
          <p:nvPr>
            <p:ph type="title"/>
          </p:nvPr>
        </p:nvSpPr>
        <p:spPr>
          <a:xfrm>
            <a:off x="609542" y="275035"/>
            <a:ext cx="10972919" cy="1143000"/>
          </a:xfrm>
          <a:prstGeom prst="rect">
            <a:avLst/>
          </a:prstGeom>
        </p:spPr>
        <p:txBody>
          <a:bodyPr vert="horz" lIns="91440" tIns="45720" rIns="91440" bIns="45720" rtlCol="0" anchor="ctr">
            <a:normAutofit/>
          </a:bodyPr>
          <a:lstStyle/>
          <a:p>
            <a:r>
              <a:rPr lang="es-ES_tradnl" dirty="0"/>
              <a:t>Título</a:t>
            </a:r>
            <a:endParaRPr lang="en-US" dirty="0"/>
          </a:p>
        </p:txBody>
      </p:sp>
      <p:sp>
        <p:nvSpPr>
          <p:cNvPr id="9" name="Marcador de número de diapositiva 1"/>
          <p:cNvSpPr>
            <a:spLocks noGrp="1"/>
          </p:cNvSpPr>
          <p:nvPr>
            <p:ph type="sldNum" sz="quarter" idx="4"/>
          </p:nvPr>
        </p:nvSpPr>
        <p:spPr>
          <a:xfrm>
            <a:off x="300692" y="6421717"/>
            <a:ext cx="895657" cy="293780"/>
          </a:xfrm>
          <a:prstGeom prst="rect">
            <a:avLst/>
          </a:prstGeom>
        </p:spPr>
        <p:txBody>
          <a:bodyPr vert="horz" lIns="91440" tIns="45720" rIns="91440" bIns="45720" rtlCol="0" anchor="ctr"/>
          <a:lstStyle>
            <a:lvl1pPr algn="l">
              <a:defRPr sz="788">
                <a:solidFill>
                  <a:schemeClr val="tx1">
                    <a:tint val="75000"/>
                  </a:schemeClr>
                </a:solidFill>
                <a:latin typeface="Bankia" charset="0"/>
                <a:ea typeface="Bankia" charset="0"/>
                <a:cs typeface="Bankia" charset="0"/>
              </a:defRPr>
            </a:lvl1pPr>
          </a:lstStyle>
          <a:p>
            <a:fld id="{8255E72A-942D-124D-9A97-ACC2EF1A0F41}" type="slidenum">
              <a:rPr lang="es-ES_tradnl" smtClean="0"/>
              <a:pPr/>
              <a:t>‹Nº›</a:t>
            </a:fld>
            <a:endParaRPr lang="es-ES_tradnl"/>
          </a:p>
        </p:txBody>
      </p:sp>
    </p:spTree>
    <p:extLst>
      <p:ext uri="{BB962C8B-B14F-4D97-AF65-F5344CB8AC3E}">
        <p14:creationId xmlns:p14="http://schemas.microsoft.com/office/powerpoint/2010/main" val="1096598122"/>
      </p:ext>
    </p:extLst>
  </p:cSld>
  <p:clrMap bg1="lt1" tx1="dk1" bg2="lt2" tx2="dk2" accent1="accent1" accent2="accent2" accent3="accent3" accent4="accent4" accent5="accent5" accent6="accent6" hlink="hlink" folHlink="folHlink"/>
  <p:sldLayoutIdLst>
    <p:sldLayoutId id="2147483674" r:id="rId1"/>
    <p:sldLayoutId id="2147483757" r:id="rId2"/>
    <p:sldLayoutId id="2147483758" r:id="rId3"/>
    <p:sldLayoutId id="2147483759" r:id="rId4"/>
    <p:sldLayoutId id="2147483676" r:id="rId5"/>
    <p:sldLayoutId id="2147483677" r:id="rId6"/>
    <p:sldLayoutId id="2147483678" r:id="rId7"/>
    <p:sldLayoutId id="2147483760" r:id="rId8"/>
  </p:sldLayoutIdLst>
  <p:timing>
    <p:tnLst>
      <p:par>
        <p:cTn id="1" dur="indefinite" restart="never" nodeType="tmRoot"/>
      </p:par>
    </p:tnLst>
  </p:timing>
  <p:txStyles>
    <p:titleStyle>
      <a:lvl1pPr algn="l" defTabSz="257149" rtl="0" eaLnBrk="1" latinLnBrk="0" hangingPunct="1">
        <a:spcBef>
          <a:spcPct val="0"/>
        </a:spcBef>
        <a:buNone/>
        <a:defRPr sz="2475" b="0" i="0" kern="1200">
          <a:solidFill>
            <a:srgbClr val="B9C800"/>
          </a:solidFill>
          <a:latin typeface="Bankia Light"/>
          <a:ea typeface="+mj-ea"/>
          <a:cs typeface="Bankia Light"/>
        </a:defRPr>
      </a:lvl1pPr>
    </p:titleStyle>
    <p:bodyStyle>
      <a:lvl1pPr marL="0" indent="0" algn="l" defTabSz="257149" rtl="0" eaLnBrk="1" latinLnBrk="0" hangingPunct="1">
        <a:spcBef>
          <a:spcPct val="20000"/>
        </a:spcBef>
        <a:buFont typeface="Arial"/>
        <a:buNone/>
        <a:defRPr sz="900" kern="1200">
          <a:solidFill>
            <a:schemeClr val="tx1"/>
          </a:solidFill>
          <a:latin typeface="Bankia"/>
          <a:ea typeface="+mn-ea"/>
          <a:cs typeface="Bankia"/>
        </a:defRPr>
      </a:lvl1pPr>
      <a:lvl2pPr marL="417868" indent="-160718" algn="l" defTabSz="257149" rtl="0" eaLnBrk="1" latinLnBrk="0" hangingPunct="1">
        <a:spcBef>
          <a:spcPct val="20000"/>
        </a:spcBef>
        <a:buClr>
          <a:srgbClr val="B9C800"/>
        </a:buClr>
        <a:buSzPct val="95000"/>
        <a:buFont typeface="Arial"/>
        <a:buChar char="▸"/>
        <a:defRPr sz="900" kern="1200">
          <a:solidFill>
            <a:schemeClr val="tx1"/>
          </a:solidFill>
          <a:latin typeface="Bankia"/>
          <a:ea typeface="+mn-ea"/>
          <a:cs typeface="Bankia"/>
        </a:defRPr>
      </a:lvl2pPr>
      <a:lvl3pPr marL="642873" indent="-128575" algn="l" defTabSz="257149" rtl="0" eaLnBrk="1" latinLnBrk="0" hangingPunct="1">
        <a:spcBef>
          <a:spcPct val="20000"/>
        </a:spcBef>
        <a:buFont typeface="Arial"/>
        <a:buChar char="•"/>
        <a:defRPr sz="900" kern="1200">
          <a:solidFill>
            <a:schemeClr val="tx1"/>
          </a:solidFill>
          <a:latin typeface="Bankia"/>
          <a:ea typeface="+mn-ea"/>
          <a:cs typeface="Bankia"/>
        </a:defRPr>
      </a:lvl3pPr>
      <a:lvl4pPr marL="900023" indent="-128575" algn="l" defTabSz="257149" rtl="0" eaLnBrk="1" latinLnBrk="0" hangingPunct="1">
        <a:spcBef>
          <a:spcPct val="20000"/>
        </a:spcBef>
        <a:buFont typeface="Arial"/>
        <a:buChar char="–"/>
        <a:defRPr sz="900" kern="1200">
          <a:solidFill>
            <a:schemeClr val="tx1"/>
          </a:solidFill>
          <a:latin typeface="Bankia"/>
          <a:ea typeface="+mn-ea"/>
          <a:cs typeface="Bankia"/>
        </a:defRPr>
      </a:lvl4pPr>
      <a:lvl5pPr marL="1157172" indent="-128575" algn="l" defTabSz="257149" rtl="0" eaLnBrk="1" latinLnBrk="0" hangingPunct="1">
        <a:spcBef>
          <a:spcPct val="20000"/>
        </a:spcBef>
        <a:buFont typeface="Arial"/>
        <a:buChar char="»"/>
        <a:defRPr sz="900" kern="1200">
          <a:solidFill>
            <a:schemeClr val="tx1"/>
          </a:solidFill>
          <a:latin typeface="Bankia"/>
          <a:ea typeface="+mn-ea"/>
          <a:cs typeface="Bankia"/>
        </a:defRPr>
      </a:lvl5pPr>
      <a:lvl6pPr marL="1414321" indent="-128575" algn="l" defTabSz="257149" rtl="0" eaLnBrk="1" latinLnBrk="0" hangingPunct="1">
        <a:spcBef>
          <a:spcPct val="20000"/>
        </a:spcBef>
        <a:buFont typeface="Arial"/>
        <a:buChar char="•"/>
        <a:defRPr sz="1125" kern="1200">
          <a:solidFill>
            <a:schemeClr val="tx1"/>
          </a:solidFill>
          <a:latin typeface="+mn-lt"/>
          <a:ea typeface="+mn-ea"/>
          <a:cs typeface="+mn-cs"/>
        </a:defRPr>
      </a:lvl6pPr>
      <a:lvl7pPr marL="1671470" indent="-128575" algn="l" defTabSz="257149" rtl="0" eaLnBrk="1" latinLnBrk="0" hangingPunct="1">
        <a:spcBef>
          <a:spcPct val="20000"/>
        </a:spcBef>
        <a:buFont typeface="Arial"/>
        <a:buChar char="•"/>
        <a:defRPr sz="1125" kern="1200">
          <a:solidFill>
            <a:schemeClr val="tx1"/>
          </a:solidFill>
          <a:latin typeface="+mn-lt"/>
          <a:ea typeface="+mn-ea"/>
          <a:cs typeface="+mn-cs"/>
        </a:defRPr>
      </a:lvl7pPr>
      <a:lvl8pPr marL="1928620" indent="-128575" algn="l" defTabSz="257149" rtl="0" eaLnBrk="1" latinLnBrk="0" hangingPunct="1">
        <a:spcBef>
          <a:spcPct val="20000"/>
        </a:spcBef>
        <a:buFont typeface="Arial"/>
        <a:buChar char="•"/>
        <a:defRPr sz="1125" kern="1200">
          <a:solidFill>
            <a:schemeClr val="tx1"/>
          </a:solidFill>
          <a:latin typeface="+mn-lt"/>
          <a:ea typeface="+mn-ea"/>
          <a:cs typeface="+mn-cs"/>
        </a:defRPr>
      </a:lvl8pPr>
      <a:lvl9pPr marL="2185769" indent="-128575" algn="l" defTabSz="257149"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49" rtl="0" eaLnBrk="1" latinLnBrk="0" hangingPunct="1">
        <a:defRPr sz="1013" kern="1200">
          <a:solidFill>
            <a:schemeClr val="tx1"/>
          </a:solidFill>
          <a:latin typeface="+mn-lt"/>
          <a:ea typeface="+mn-ea"/>
          <a:cs typeface="+mn-cs"/>
        </a:defRPr>
      </a:lvl1pPr>
      <a:lvl2pPr marL="257149" algn="l" defTabSz="257149" rtl="0" eaLnBrk="1" latinLnBrk="0" hangingPunct="1">
        <a:defRPr sz="1013" kern="1200">
          <a:solidFill>
            <a:schemeClr val="tx1"/>
          </a:solidFill>
          <a:latin typeface="+mn-lt"/>
          <a:ea typeface="+mn-ea"/>
          <a:cs typeface="+mn-cs"/>
        </a:defRPr>
      </a:lvl2pPr>
      <a:lvl3pPr marL="514299" algn="l" defTabSz="257149" rtl="0" eaLnBrk="1" latinLnBrk="0" hangingPunct="1">
        <a:defRPr sz="1013" kern="1200">
          <a:solidFill>
            <a:schemeClr val="tx1"/>
          </a:solidFill>
          <a:latin typeface="+mn-lt"/>
          <a:ea typeface="+mn-ea"/>
          <a:cs typeface="+mn-cs"/>
        </a:defRPr>
      </a:lvl3pPr>
      <a:lvl4pPr marL="771448" algn="l" defTabSz="257149" rtl="0" eaLnBrk="1" latinLnBrk="0" hangingPunct="1">
        <a:defRPr sz="1013" kern="1200">
          <a:solidFill>
            <a:schemeClr val="tx1"/>
          </a:solidFill>
          <a:latin typeface="+mn-lt"/>
          <a:ea typeface="+mn-ea"/>
          <a:cs typeface="+mn-cs"/>
        </a:defRPr>
      </a:lvl4pPr>
      <a:lvl5pPr marL="1028597" algn="l" defTabSz="257149" rtl="0" eaLnBrk="1" latinLnBrk="0" hangingPunct="1">
        <a:defRPr sz="1013" kern="1200">
          <a:solidFill>
            <a:schemeClr val="tx1"/>
          </a:solidFill>
          <a:latin typeface="+mn-lt"/>
          <a:ea typeface="+mn-ea"/>
          <a:cs typeface="+mn-cs"/>
        </a:defRPr>
      </a:lvl5pPr>
      <a:lvl6pPr marL="1285746" algn="l" defTabSz="257149" rtl="0" eaLnBrk="1" latinLnBrk="0" hangingPunct="1">
        <a:defRPr sz="1013" kern="1200">
          <a:solidFill>
            <a:schemeClr val="tx1"/>
          </a:solidFill>
          <a:latin typeface="+mn-lt"/>
          <a:ea typeface="+mn-ea"/>
          <a:cs typeface="+mn-cs"/>
        </a:defRPr>
      </a:lvl6pPr>
      <a:lvl7pPr marL="1542896" algn="l" defTabSz="257149" rtl="0" eaLnBrk="1" latinLnBrk="0" hangingPunct="1">
        <a:defRPr sz="1013" kern="1200">
          <a:solidFill>
            <a:schemeClr val="tx1"/>
          </a:solidFill>
          <a:latin typeface="+mn-lt"/>
          <a:ea typeface="+mn-ea"/>
          <a:cs typeface="+mn-cs"/>
        </a:defRPr>
      </a:lvl7pPr>
      <a:lvl8pPr marL="1800045" algn="l" defTabSz="257149" rtl="0" eaLnBrk="1" latinLnBrk="0" hangingPunct="1">
        <a:defRPr sz="1013" kern="1200">
          <a:solidFill>
            <a:schemeClr val="tx1"/>
          </a:solidFill>
          <a:latin typeface="+mn-lt"/>
          <a:ea typeface="+mn-ea"/>
          <a:cs typeface="+mn-cs"/>
        </a:defRPr>
      </a:lvl8pPr>
      <a:lvl9pPr marL="2057194" algn="l" defTabSz="257149"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5035"/>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600" y="1600200"/>
            <a:ext cx="10972800" cy="4525566"/>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Marcador de número de diapositiva 1"/>
          <p:cNvSpPr>
            <a:spLocks noGrp="1"/>
          </p:cNvSpPr>
          <p:nvPr>
            <p:ph type="sldNum" sz="quarter" idx="4"/>
          </p:nvPr>
        </p:nvSpPr>
        <p:spPr>
          <a:xfrm>
            <a:off x="300692" y="6421717"/>
            <a:ext cx="895657" cy="293780"/>
          </a:xfrm>
          <a:prstGeom prst="rect">
            <a:avLst/>
          </a:prstGeom>
        </p:spPr>
        <p:txBody>
          <a:bodyPr vert="horz" lIns="91440" tIns="45720" rIns="91440" bIns="45720" rtlCol="0" anchor="ctr"/>
          <a:lstStyle>
            <a:lvl1pPr algn="l">
              <a:defRPr sz="788">
                <a:solidFill>
                  <a:schemeClr val="tx1">
                    <a:tint val="75000"/>
                  </a:schemeClr>
                </a:solidFill>
                <a:latin typeface="Bankia" charset="0"/>
                <a:ea typeface="Bankia" charset="0"/>
                <a:cs typeface="Bankia" charset="0"/>
              </a:defRPr>
            </a:lvl1pPr>
          </a:lstStyle>
          <a:p>
            <a:fld id="{8255E72A-942D-124D-9A97-ACC2EF1A0F41}" type="slidenum">
              <a:rPr lang="es-ES_tradnl" smtClean="0"/>
              <a:pPr/>
              <a:t>‹Nº›</a:t>
            </a:fld>
            <a:endParaRPr lang="es-ES_tradnl"/>
          </a:p>
        </p:txBody>
      </p:sp>
      <p:pic>
        <p:nvPicPr>
          <p:cNvPr id="8" name="Imagen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349234" y="6463832"/>
            <a:ext cx="825698" cy="322175"/>
          </a:xfrm>
          <a:prstGeom prst="rect">
            <a:avLst/>
          </a:prstGeom>
        </p:spPr>
      </p:pic>
    </p:spTree>
    <p:extLst>
      <p:ext uri="{BB962C8B-B14F-4D97-AF65-F5344CB8AC3E}">
        <p14:creationId xmlns:p14="http://schemas.microsoft.com/office/powerpoint/2010/main" val="226191435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761" r:id="rId10"/>
  </p:sldLayoutIdLst>
  <p:timing>
    <p:tnLst>
      <p:par>
        <p:cTn id="1" dur="indefinite" restart="never" nodeType="tmRoot"/>
      </p:par>
    </p:tnLst>
  </p:timing>
  <p:hf hdr="0" ftr="0" dt="0"/>
  <p:txStyles>
    <p:titleStyle>
      <a:lvl1pPr algn="l" defTabSz="257175" rtl="0" eaLnBrk="1" latinLnBrk="0" hangingPunct="1">
        <a:spcBef>
          <a:spcPct val="0"/>
        </a:spcBef>
        <a:buNone/>
        <a:defRPr sz="2475" kern="1200">
          <a:solidFill>
            <a:srgbClr val="B9C800"/>
          </a:solidFill>
          <a:latin typeface="Bankia"/>
          <a:ea typeface="+mj-ea"/>
          <a:cs typeface="Bankia"/>
        </a:defRPr>
      </a:lvl1pPr>
    </p:titleStyle>
    <p:bodyStyle>
      <a:lvl1pPr marL="0" indent="0" algn="l" defTabSz="257175" rtl="0" eaLnBrk="1" latinLnBrk="0" hangingPunct="1">
        <a:spcBef>
          <a:spcPct val="20000"/>
        </a:spcBef>
        <a:buFont typeface="Arial"/>
        <a:buNone/>
        <a:defRPr sz="900" b="0" i="0" kern="1200">
          <a:solidFill>
            <a:schemeClr val="tx1"/>
          </a:solidFill>
          <a:latin typeface="Bankia Light"/>
          <a:ea typeface="+mn-ea"/>
          <a:cs typeface="Bankia Light"/>
        </a:defRPr>
      </a:lvl1pPr>
      <a:lvl2pPr marL="417909" indent="-160734" algn="l" defTabSz="257175" rtl="0" eaLnBrk="1" latinLnBrk="0" hangingPunct="1">
        <a:spcBef>
          <a:spcPct val="20000"/>
        </a:spcBef>
        <a:buFont typeface="Arial"/>
        <a:buChar char="–"/>
        <a:defRPr sz="900" b="0" i="0" kern="1200">
          <a:solidFill>
            <a:schemeClr val="tx1"/>
          </a:solidFill>
          <a:latin typeface="Bankia Light"/>
          <a:ea typeface="+mn-ea"/>
          <a:cs typeface="Bankia Light"/>
        </a:defRPr>
      </a:lvl2pPr>
      <a:lvl3pPr marL="642938" indent="-128588" algn="l" defTabSz="257175" rtl="0" eaLnBrk="1" latinLnBrk="0" hangingPunct="1">
        <a:spcBef>
          <a:spcPct val="20000"/>
        </a:spcBef>
        <a:buFont typeface="Arial"/>
        <a:buChar char="•"/>
        <a:defRPr sz="900" b="0" i="0" kern="1200">
          <a:solidFill>
            <a:schemeClr val="tx1"/>
          </a:solidFill>
          <a:latin typeface="Bankia Light"/>
          <a:ea typeface="+mn-ea"/>
          <a:cs typeface="Bankia Light"/>
        </a:defRPr>
      </a:lvl3pPr>
      <a:lvl4pPr marL="900113" indent="-128588" algn="l" defTabSz="257175" rtl="0" eaLnBrk="1" latinLnBrk="0" hangingPunct="1">
        <a:spcBef>
          <a:spcPct val="20000"/>
        </a:spcBef>
        <a:buFont typeface="Arial"/>
        <a:buChar char="–"/>
        <a:defRPr sz="900" b="0" i="0" kern="1200">
          <a:solidFill>
            <a:schemeClr val="tx1"/>
          </a:solidFill>
          <a:latin typeface="Bankia Light"/>
          <a:ea typeface="+mn-ea"/>
          <a:cs typeface="Bankia Light"/>
        </a:defRPr>
      </a:lvl4pPr>
      <a:lvl5pPr marL="1157288" indent="-128588" algn="l" defTabSz="257175" rtl="0" eaLnBrk="1" latinLnBrk="0" hangingPunct="1">
        <a:spcBef>
          <a:spcPct val="20000"/>
        </a:spcBef>
        <a:buFont typeface="Arial"/>
        <a:buChar char="»"/>
        <a:defRPr sz="900" b="0" i="0" kern="1200">
          <a:solidFill>
            <a:schemeClr val="tx1"/>
          </a:solidFill>
          <a:latin typeface="Bankia Light"/>
          <a:ea typeface="+mn-ea"/>
          <a:cs typeface="Bankia Light"/>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5035"/>
            <a:ext cx="10972800" cy="1143000"/>
          </a:xfrm>
          <a:prstGeom prst="rect">
            <a:avLst/>
          </a:prstGeom>
        </p:spPr>
        <p:txBody>
          <a:bodyPr vert="horz" lIns="91440" tIns="45720" rIns="91440" bIns="45720" rtlCol="0" anchor="ctr">
            <a:normAutofit/>
          </a:bodyPr>
          <a:lstStyle/>
          <a:p>
            <a:r>
              <a:rPr lang="es-ES_tradnl" dirty="0"/>
              <a:t>Título</a:t>
            </a:r>
            <a:endParaRPr lang="en-US" dirty="0"/>
          </a:p>
        </p:txBody>
      </p:sp>
      <p:sp>
        <p:nvSpPr>
          <p:cNvPr id="3" name="Text Placeholder 2"/>
          <p:cNvSpPr>
            <a:spLocks noGrp="1"/>
          </p:cNvSpPr>
          <p:nvPr>
            <p:ph type="body" idx="1"/>
          </p:nvPr>
        </p:nvSpPr>
        <p:spPr>
          <a:xfrm>
            <a:off x="609600" y="1600200"/>
            <a:ext cx="10972800" cy="4525566"/>
          </a:xfrm>
          <a:prstGeom prst="rect">
            <a:avLst/>
          </a:prstGeom>
        </p:spPr>
        <p:txBody>
          <a:bodyPr vert="horz" lIns="91440" tIns="45720" rIns="91440" bIns="45720" rtlCol="0">
            <a:normAutofit/>
          </a:bodyPr>
          <a:lstStyle/>
          <a:p>
            <a:pPr lvl="0"/>
            <a:r>
              <a:rPr lang="es-ES_tradnl" dirty="0"/>
              <a:t>Texto</a:t>
            </a:r>
            <a:endParaRPr lang="en-US" dirty="0"/>
          </a:p>
        </p:txBody>
      </p:sp>
      <p:sp>
        <p:nvSpPr>
          <p:cNvPr id="9" name="Marcador de número de diapositiva 1"/>
          <p:cNvSpPr>
            <a:spLocks noGrp="1"/>
          </p:cNvSpPr>
          <p:nvPr>
            <p:ph type="sldNum" sz="quarter" idx="4"/>
          </p:nvPr>
        </p:nvSpPr>
        <p:spPr>
          <a:xfrm>
            <a:off x="300692" y="6421717"/>
            <a:ext cx="895657" cy="293780"/>
          </a:xfrm>
          <a:prstGeom prst="rect">
            <a:avLst/>
          </a:prstGeom>
        </p:spPr>
        <p:txBody>
          <a:bodyPr vert="horz" lIns="91440" tIns="45720" rIns="91440" bIns="45720" rtlCol="0" anchor="ctr"/>
          <a:lstStyle>
            <a:lvl1pPr algn="l">
              <a:defRPr sz="788">
                <a:solidFill>
                  <a:schemeClr val="tx1">
                    <a:tint val="75000"/>
                  </a:schemeClr>
                </a:solidFill>
                <a:latin typeface="Bankia" charset="0"/>
                <a:ea typeface="Bankia" charset="0"/>
                <a:cs typeface="Bankia" charset="0"/>
              </a:defRPr>
            </a:lvl1pPr>
          </a:lstStyle>
          <a:p>
            <a:fld id="{8255E72A-942D-124D-9A97-ACC2EF1A0F41}" type="slidenum">
              <a:rPr lang="es-ES_tradnl" smtClean="0"/>
              <a:pPr/>
              <a:t>‹Nº›</a:t>
            </a:fld>
            <a:endParaRPr lang="es-ES_tradnl"/>
          </a:p>
        </p:txBody>
      </p:sp>
      <p:pic>
        <p:nvPicPr>
          <p:cNvPr id="6" name="Imagen 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425434" y="6304846"/>
            <a:ext cx="1233166" cy="481162"/>
          </a:xfrm>
          <a:prstGeom prst="rect">
            <a:avLst/>
          </a:prstGeom>
        </p:spPr>
      </p:pic>
      <p:pic>
        <p:nvPicPr>
          <p:cNvPr id="7" name="Picture 2" descr="Fecoreva"/>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8655183" y="6332330"/>
            <a:ext cx="1694051" cy="453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0756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762" r:id="rId7"/>
    <p:sldLayoutId id="2147483763" r:id="rId8"/>
  </p:sldLayoutIdLst>
  <p:timing>
    <p:tnLst>
      <p:par>
        <p:cTn id="1" dur="indefinite" restart="never" nodeType="tmRoot"/>
      </p:par>
    </p:tnLst>
  </p:timing>
  <p:hf hdr="0" ftr="0" dt="0"/>
  <p:txStyles>
    <p:titleStyle>
      <a:lvl1pPr algn="l" defTabSz="257175" rtl="0" eaLnBrk="1" latinLnBrk="0" hangingPunct="1">
        <a:spcBef>
          <a:spcPct val="0"/>
        </a:spcBef>
        <a:buNone/>
        <a:defRPr sz="2475" kern="1200">
          <a:solidFill>
            <a:srgbClr val="B9C800"/>
          </a:solidFill>
          <a:latin typeface="Bankia"/>
          <a:ea typeface="+mj-ea"/>
          <a:cs typeface="Bankia"/>
        </a:defRPr>
      </a:lvl1pPr>
    </p:titleStyle>
    <p:bodyStyle>
      <a:lvl1pPr marL="0" indent="0" algn="l" defTabSz="257175" rtl="0" eaLnBrk="1" latinLnBrk="0" hangingPunct="1">
        <a:spcBef>
          <a:spcPct val="20000"/>
        </a:spcBef>
        <a:buFont typeface="Arial"/>
        <a:buNone/>
        <a:defRPr sz="900" b="0" i="0" kern="1200">
          <a:solidFill>
            <a:schemeClr val="tx1"/>
          </a:solidFill>
          <a:latin typeface="Bankia Light"/>
          <a:ea typeface="+mn-ea"/>
          <a:cs typeface="Bankia Light"/>
        </a:defRPr>
      </a:lvl1pPr>
      <a:lvl2pPr marL="417909" indent="-160734" algn="l" defTabSz="257175" rtl="0" eaLnBrk="1" latinLnBrk="0" hangingPunct="1">
        <a:spcBef>
          <a:spcPct val="20000"/>
        </a:spcBef>
        <a:buFont typeface="Arial"/>
        <a:buChar char="–"/>
        <a:defRPr sz="900" b="0" i="0" kern="1200">
          <a:solidFill>
            <a:schemeClr val="tx1"/>
          </a:solidFill>
          <a:latin typeface="Bankia Light"/>
          <a:ea typeface="+mn-ea"/>
          <a:cs typeface="Bankia Light"/>
        </a:defRPr>
      </a:lvl2pPr>
      <a:lvl3pPr marL="642938" indent="-128588" algn="l" defTabSz="257175" rtl="0" eaLnBrk="1" latinLnBrk="0" hangingPunct="1">
        <a:spcBef>
          <a:spcPct val="20000"/>
        </a:spcBef>
        <a:buFont typeface="Arial"/>
        <a:buChar char="•"/>
        <a:defRPr sz="900" b="0" i="0" kern="1200">
          <a:solidFill>
            <a:schemeClr val="tx1"/>
          </a:solidFill>
          <a:latin typeface="Bankia Light"/>
          <a:ea typeface="+mn-ea"/>
          <a:cs typeface="Bankia Light"/>
        </a:defRPr>
      </a:lvl3pPr>
      <a:lvl4pPr marL="900113" indent="-128588" algn="l" defTabSz="257175" rtl="0" eaLnBrk="1" latinLnBrk="0" hangingPunct="1">
        <a:spcBef>
          <a:spcPct val="20000"/>
        </a:spcBef>
        <a:buFont typeface="Arial"/>
        <a:buChar char="–"/>
        <a:defRPr sz="900" b="0" i="0" kern="1200">
          <a:solidFill>
            <a:schemeClr val="tx1"/>
          </a:solidFill>
          <a:latin typeface="Bankia Light"/>
          <a:ea typeface="+mn-ea"/>
          <a:cs typeface="Bankia Light"/>
        </a:defRPr>
      </a:lvl4pPr>
      <a:lvl5pPr marL="1157288" indent="-128588" algn="l" defTabSz="257175" rtl="0" eaLnBrk="1" latinLnBrk="0" hangingPunct="1">
        <a:spcBef>
          <a:spcPct val="20000"/>
        </a:spcBef>
        <a:buFont typeface="Arial"/>
        <a:buChar char="»"/>
        <a:defRPr sz="900" b="0" i="0" kern="1200">
          <a:solidFill>
            <a:schemeClr val="tx1"/>
          </a:solidFill>
          <a:latin typeface="Bankia Light"/>
          <a:ea typeface="+mn-ea"/>
          <a:cs typeface="Bankia Light"/>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5035"/>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600" y="1600200"/>
            <a:ext cx="10972800" cy="4525566"/>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Marcador de número de diapositiva 1"/>
          <p:cNvSpPr>
            <a:spLocks noGrp="1"/>
          </p:cNvSpPr>
          <p:nvPr>
            <p:ph type="sldNum" sz="quarter" idx="4"/>
          </p:nvPr>
        </p:nvSpPr>
        <p:spPr>
          <a:xfrm>
            <a:off x="300692" y="6421717"/>
            <a:ext cx="895657" cy="293780"/>
          </a:xfrm>
          <a:prstGeom prst="rect">
            <a:avLst/>
          </a:prstGeom>
        </p:spPr>
        <p:txBody>
          <a:bodyPr vert="horz" lIns="91440" tIns="45720" rIns="91440" bIns="45720" rtlCol="0" anchor="ctr"/>
          <a:lstStyle>
            <a:lvl1pPr algn="l">
              <a:defRPr sz="788">
                <a:solidFill>
                  <a:schemeClr val="tx1">
                    <a:tint val="75000"/>
                  </a:schemeClr>
                </a:solidFill>
                <a:latin typeface="Bankia" charset="0"/>
                <a:ea typeface="Bankia" charset="0"/>
                <a:cs typeface="Bankia" charset="0"/>
              </a:defRPr>
            </a:lvl1pPr>
          </a:lstStyle>
          <a:p>
            <a:fld id="{8255E72A-942D-124D-9A97-ACC2EF1A0F41}" type="slidenum">
              <a:rPr lang="es-ES_tradnl" smtClean="0"/>
              <a:pPr/>
              <a:t>‹Nº›</a:t>
            </a:fld>
            <a:endParaRPr lang="es-ES_tradnl"/>
          </a:p>
        </p:txBody>
      </p:sp>
      <p:pic>
        <p:nvPicPr>
          <p:cNvPr id="7" name="Imagen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49234" y="6463832"/>
            <a:ext cx="825698" cy="322175"/>
          </a:xfrm>
          <a:prstGeom prst="rect">
            <a:avLst/>
          </a:prstGeom>
        </p:spPr>
      </p:pic>
    </p:spTree>
    <p:extLst>
      <p:ext uri="{BB962C8B-B14F-4D97-AF65-F5344CB8AC3E}">
        <p14:creationId xmlns:p14="http://schemas.microsoft.com/office/powerpoint/2010/main" val="2518162757"/>
      </p:ext>
    </p:extLst>
  </p:cSld>
  <p:clrMap bg1="lt1" tx1="dk1" bg2="lt2" tx2="dk2" accent1="accent1" accent2="accent2" accent3="accent3" accent4="accent4" accent5="accent5" accent6="accent6" hlink="hlink" folHlink="folHlink"/>
  <p:sldLayoutIdLst>
    <p:sldLayoutId id="2147483698" r:id="rId1"/>
    <p:sldLayoutId id="2147483699" r:id="rId2"/>
  </p:sldLayoutIdLst>
  <p:timing>
    <p:tnLst>
      <p:par>
        <p:cTn id="1" dur="indefinite" restart="never" nodeType="tmRoot"/>
      </p:par>
    </p:tnLst>
  </p:timing>
  <p:hf hdr="0" ftr="0" dt="0"/>
  <p:txStyles>
    <p:titleStyle>
      <a:lvl1pPr algn="l" defTabSz="257175" rtl="0" eaLnBrk="1" latinLnBrk="0" hangingPunct="1">
        <a:spcBef>
          <a:spcPct val="0"/>
        </a:spcBef>
        <a:buNone/>
        <a:defRPr sz="2475" b="0" i="0" kern="1200">
          <a:solidFill>
            <a:srgbClr val="B9C800"/>
          </a:solidFill>
          <a:latin typeface="Bankia Light"/>
          <a:ea typeface="+mj-ea"/>
          <a:cs typeface="Bankia Light"/>
        </a:defRPr>
      </a:lvl1pPr>
    </p:titleStyle>
    <p:bodyStyle>
      <a:lvl1pPr marL="192881" indent="-192881" algn="l" defTabSz="257175" rtl="0" eaLnBrk="1" latinLnBrk="0" hangingPunct="1">
        <a:spcBef>
          <a:spcPct val="20000"/>
        </a:spcBef>
        <a:buFont typeface="Arial"/>
        <a:buChar char="•"/>
        <a:defRPr sz="900" kern="1200">
          <a:solidFill>
            <a:srgbClr val="2B1F14"/>
          </a:solidFill>
          <a:latin typeface="Bankia"/>
          <a:ea typeface="+mn-ea"/>
          <a:cs typeface="Bankia"/>
        </a:defRPr>
      </a:lvl1pPr>
      <a:lvl2pPr marL="417909" indent="-160734" algn="l" defTabSz="257175" rtl="0" eaLnBrk="1" latinLnBrk="0" hangingPunct="1">
        <a:spcBef>
          <a:spcPct val="20000"/>
        </a:spcBef>
        <a:buFont typeface="Arial"/>
        <a:buChar char="–"/>
        <a:defRPr sz="900" kern="1200">
          <a:solidFill>
            <a:srgbClr val="2B1F14"/>
          </a:solidFill>
          <a:latin typeface="Bankia"/>
          <a:ea typeface="+mn-ea"/>
          <a:cs typeface="Bankia"/>
        </a:defRPr>
      </a:lvl2pPr>
      <a:lvl3pPr marL="642938" indent="-128588" algn="l" defTabSz="257175" rtl="0" eaLnBrk="1" latinLnBrk="0" hangingPunct="1">
        <a:spcBef>
          <a:spcPct val="20000"/>
        </a:spcBef>
        <a:buFont typeface="Arial"/>
        <a:buChar char="•"/>
        <a:defRPr sz="900" kern="1200">
          <a:solidFill>
            <a:srgbClr val="2B1F14"/>
          </a:solidFill>
          <a:latin typeface="Bankia"/>
          <a:ea typeface="+mn-ea"/>
          <a:cs typeface="Bankia"/>
        </a:defRPr>
      </a:lvl3pPr>
      <a:lvl4pPr marL="900113" indent="-128588" algn="l" defTabSz="257175" rtl="0" eaLnBrk="1" latinLnBrk="0" hangingPunct="1">
        <a:spcBef>
          <a:spcPct val="20000"/>
        </a:spcBef>
        <a:buFont typeface="Arial"/>
        <a:buChar char="–"/>
        <a:defRPr sz="900" kern="1200">
          <a:solidFill>
            <a:srgbClr val="2B1F14"/>
          </a:solidFill>
          <a:latin typeface="Bankia"/>
          <a:ea typeface="+mn-ea"/>
          <a:cs typeface="Bankia"/>
        </a:defRPr>
      </a:lvl4pPr>
      <a:lvl5pPr marL="1157288" indent="-128588" algn="l" defTabSz="257175" rtl="0" eaLnBrk="1" latinLnBrk="0" hangingPunct="1">
        <a:spcBef>
          <a:spcPct val="20000"/>
        </a:spcBef>
        <a:buFont typeface="Arial"/>
        <a:buChar char="»"/>
        <a:defRPr sz="900" kern="1200">
          <a:solidFill>
            <a:srgbClr val="2B1F14"/>
          </a:solidFill>
          <a:latin typeface="Bankia"/>
          <a:ea typeface="+mn-ea"/>
          <a:cs typeface="Bankia"/>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5035"/>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600" y="1600200"/>
            <a:ext cx="10972800" cy="4525566"/>
          </a:xfrm>
          <a:prstGeom prst="rect">
            <a:avLst/>
          </a:prstGeom>
        </p:spPr>
        <p:txBody>
          <a:bodyPr vert="horz" lIns="91440" tIns="45720" rIns="91440" bIns="45720" rtlCol="0">
            <a:normAutofit/>
          </a:bodyPr>
          <a:lstStyle/>
          <a:p>
            <a:pPr lvl="0"/>
            <a:r>
              <a:rPr lang="es-ES_tradnl" dirty="0"/>
              <a:t>Texto</a:t>
            </a:r>
          </a:p>
        </p:txBody>
      </p:sp>
      <p:sp>
        <p:nvSpPr>
          <p:cNvPr id="4" name="Marcador de número de diapositiva 1"/>
          <p:cNvSpPr>
            <a:spLocks noGrp="1"/>
          </p:cNvSpPr>
          <p:nvPr>
            <p:ph type="sldNum" sz="quarter" idx="4"/>
          </p:nvPr>
        </p:nvSpPr>
        <p:spPr>
          <a:xfrm>
            <a:off x="300692" y="6421717"/>
            <a:ext cx="895657" cy="293780"/>
          </a:xfrm>
          <a:prstGeom prst="rect">
            <a:avLst/>
          </a:prstGeom>
        </p:spPr>
        <p:txBody>
          <a:bodyPr vert="horz" lIns="91440" tIns="45720" rIns="91440" bIns="45720" rtlCol="0" anchor="ctr"/>
          <a:lstStyle>
            <a:lvl1pPr algn="l">
              <a:defRPr sz="788">
                <a:solidFill>
                  <a:schemeClr val="tx1">
                    <a:tint val="75000"/>
                  </a:schemeClr>
                </a:solidFill>
                <a:latin typeface="Bankia" charset="0"/>
                <a:ea typeface="Bankia" charset="0"/>
                <a:cs typeface="Bankia" charset="0"/>
              </a:defRPr>
            </a:lvl1pPr>
          </a:lstStyle>
          <a:p>
            <a:fld id="{8255E72A-942D-124D-9A97-ACC2EF1A0F41}" type="slidenum">
              <a:rPr lang="es-ES_tradnl" smtClean="0"/>
              <a:pPr/>
              <a:t>‹Nº›</a:t>
            </a:fld>
            <a:endParaRPr lang="es-ES_tradnl"/>
          </a:p>
        </p:txBody>
      </p:sp>
    </p:spTree>
    <p:extLst>
      <p:ext uri="{BB962C8B-B14F-4D97-AF65-F5344CB8AC3E}">
        <p14:creationId xmlns:p14="http://schemas.microsoft.com/office/powerpoint/2010/main" val="197683521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iming>
    <p:tnLst>
      <p:par>
        <p:cTn id="1" dur="indefinite" restart="never" nodeType="tmRoot"/>
      </p:par>
    </p:tnLst>
  </p:timing>
  <p:hf hdr="0" ftr="0" dt="0"/>
  <p:txStyles>
    <p:titleStyle>
      <a:lvl1pPr algn="l" defTabSz="257175" rtl="0" eaLnBrk="1" latinLnBrk="0" hangingPunct="1">
        <a:spcBef>
          <a:spcPct val="0"/>
        </a:spcBef>
        <a:buNone/>
        <a:defRPr sz="2475" b="0" i="0" kern="1200">
          <a:solidFill>
            <a:srgbClr val="B9C800"/>
          </a:solidFill>
          <a:latin typeface="Bankia Light"/>
          <a:ea typeface="+mj-ea"/>
          <a:cs typeface="Bankia Light"/>
        </a:defRPr>
      </a:lvl1pPr>
    </p:titleStyle>
    <p:bodyStyle>
      <a:lvl1pPr marL="0" indent="0" algn="l" defTabSz="257175" rtl="0" eaLnBrk="1" latinLnBrk="0" hangingPunct="1">
        <a:spcBef>
          <a:spcPct val="20000"/>
        </a:spcBef>
        <a:buFont typeface="Arial"/>
        <a:buNone/>
        <a:defRPr sz="900" kern="1200">
          <a:solidFill>
            <a:schemeClr val="tx1"/>
          </a:solidFill>
          <a:latin typeface="Bankia"/>
          <a:ea typeface="+mn-ea"/>
          <a:cs typeface="Bankia"/>
        </a:defRPr>
      </a:lvl1pPr>
      <a:lvl2pPr marL="417909" indent="-160734" algn="l" defTabSz="257175" rtl="0" eaLnBrk="1" latinLnBrk="0" hangingPunct="1">
        <a:spcBef>
          <a:spcPct val="20000"/>
        </a:spcBef>
        <a:buFont typeface="Arial"/>
        <a:buChar char="–"/>
        <a:defRPr sz="900" kern="1200">
          <a:solidFill>
            <a:schemeClr val="tx1"/>
          </a:solidFill>
          <a:latin typeface="Bankia"/>
          <a:ea typeface="+mn-ea"/>
          <a:cs typeface="Bankia"/>
        </a:defRPr>
      </a:lvl2pPr>
      <a:lvl3pPr marL="642938" indent="-128588" algn="l" defTabSz="257175" rtl="0" eaLnBrk="1" latinLnBrk="0" hangingPunct="1">
        <a:spcBef>
          <a:spcPct val="20000"/>
        </a:spcBef>
        <a:buFont typeface="Arial"/>
        <a:buChar char="•"/>
        <a:defRPr sz="900" kern="1200">
          <a:solidFill>
            <a:schemeClr val="tx1"/>
          </a:solidFill>
          <a:latin typeface="Bankia"/>
          <a:ea typeface="+mn-ea"/>
          <a:cs typeface="Bankia"/>
        </a:defRPr>
      </a:lvl3pPr>
      <a:lvl4pPr marL="900113" indent="-128588" algn="l" defTabSz="257175" rtl="0" eaLnBrk="1" latinLnBrk="0" hangingPunct="1">
        <a:spcBef>
          <a:spcPct val="20000"/>
        </a:spcBef>
        <a:buFont typeface="Arial"/>
        <a:buChar char="–"/>
        <a:defRPr sz="900" kern="1200">
          <a:solidFill>
            <a:schemeClr val="tx1"/>
          </a:solidFill>
          <a:latin typeface="Bankia"/>
          <a:ea typeface="+mn-ea"/>
          <a:cs typeface="Bankia"/>
        </a:defRPr>
      </a:lvl4pPr>
      <a:lvl5pPr marL="1157288" indent="-128588" algn="l" defTabSz="257175" rtl="0" eaLnBrk="1" latinLnBrk="0" hangingPunct="1">
        <a:spcBef>
          <a:spcPct val="20000"/>
        </a:spcBef>
        <a:buFont typeface="Arial"/>
        <a:buChar char="»"/>
        <a:defRPr sz="900" kern="1200">
          <a:solidFill>
            <a:schemeClr val="tx1"/>
          </a:solidFill>
          <a:latin typeface="Bankia"/>
          <a:ea typeface="+mn-ea"/>
          <a:cs typeface="Bankia"/>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09600" y="275035"/>
            <a:ext cx="10972800" cy="1143000"/>
          </a:xfrm>
          <a:prstGeom prst="rect">
            <a:avLst/>
          </a:prstGeom>
        </p:spPr>
        <p:txBody>
          <a:bodyPr vert="horz" lIns="91440" tIns="45720" rIns="91440" bIns="45720" rtlCol="0" anchor="ctr">
            <a:normAutofit/>
          </a:bodyPr>
          <a:lstStyle/>
          <a:p>
            <a:r>
              <a:rPr lang="es-ES_tradnl" dirty="0"/>
              <a:t>Título</a:t>
            </a:r>
            <a:endParaRPr lang="en-US" dirty="0"/>
          </a:p>
        </p:txBody>
      </p:sp>
      <p:sp>
        <p:nvSpPr>
          <p:cNvPr id="8" name="Text Placeholder 2"/>
          <p:cNvSpPr>
            <a:spLocks noGrp="1"/>
          </p:cNvSpPr>
          <p:nvPr>
            <p:ph type="body" idx="1"/>
          </p:nvPr>
        </p:nvSpPr>
        <p:spPr>
          <a:xfrm>
            <a:off x="609600" y="1600200"/>
            <a:ext cx="10972800" cy="4525566"/>
          </a:xfrm>
          <a:prstGeom prst="rect">
            <a:avLst/>
          </a:prstGeom>
        </p:spPr>
        <p:txBody>
          <a:bodyPr vert="horz" lIns="91440" tIns="45720" rIns="91440" bIns="45720" rtlCol="0">
            <a:normAutofit/>
          </a:bodyPr>
          <a:lstStyle/>
          <a:p>
            <a:pPr lvl="0"/>
            <a:r>
              <a:rPr lang="es-ES_tradnl" dirty="0"/>
              <a:t>Texto</a:t>
            </a:r>
            <a:endParaRPr lang="en-US" dirty="0"/>
          </a:p>
        </p:txBody>
      </p:sp>
      <p:pic>
        <p:nvPicPr>
          <p:cNvPr id="10" name="pasted-image.pdf"/>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260690" y="6497729"/>
            <a:ext cx="630844" cy="152888"/>
          </a:xfrm>
          <a:prstGeom prst="rect">
            <a:avLst/>
          </a:prstGeom>
          <a:ln w="3175">
            <a:miter lim="400000"/>
          </a:ln>
        </p:spPr>
      </p:pic>
      <p:sp>
        <p:nvSpPr>
          <p:cNvPr id="6" name="Marcador de número de diapositiva 1"/>
          <p:cNvSpPr>
            <a:spLocks noGrp="1"/>
          </p:cNvSpPr>
          <p:nvPr>
            <p:ph type="sldNum" sz="quarter" idx="4"/>
          </p:nvPr>
        </p:nvSpPr>
        <p:spPr>
          <a:xfrm>
            <a:off x="300692" y="6421717"/>
            <a:ext cx="895657" cy="293780"/>
          </a:xfrm>
          <a:prstGeom prst="rect">
            <a:avLst/>
          </a:prstGeom>
        </p:spPr>
        <p:txBody>
          <a:bodyPr vert="horz" lIns="91440" tIns="45720" rIns="91440" bIns="45720" rtlCol="0" anchor="ctr"/>
          <a:lstStyle>
            <a:lvl1pPr algn="l">
              <a:defRPr sz="788">
                <a:solidFill>
                  <a:schemeClr val="tx1">
                    <a:tint val="75000"/>
                  </a:schemeClr>
                </a:solidFill>
                <a:latin typeface="Bankia" charset="0"/>
                <a:ea typeface="Bankia" charset="0"/>
                <a:cs typeface="Bankia" charset="0"/>
              </a:defRPr>
            </a:lvl1pPr>
          </a:lstStyle>
          <a:p>
            <a:fld id="{8255E72A-942D-124D-9A97-ACC2EF1A0F41}" type="slidenum">
              <a:rPr lang="es-ES_tradnl" smtClean="0"/>
              <a:pPr/>
              <a:t>‹Nº›</a:t>
            </a:fld>
            <a:endParaRPr lang="es-ES_tradnl"/>
          </a:p>
        </p:txBody>
      </p:sp>
    </p:spTree>
    <p:extLst>
      <p:ext uri="{BB962C8B-B14F-4D97-AF65-F5344CB8AC3E}">
        <p14:creationId xmlns:p14="http://schemas.microsoft.com/office/powerpoint/2010/main" val="260993841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Lst>
  <p:hf hdr="0" ftr="0" dt="0"/>
  <p:txStyles>
    <p:titleStyle>
      <a:lvl1pPr algn="l" defTabSz="257175" rtl="0" eaLnBrk="1" latinLnBrk="0" hangingPunct="1">
        <a:spcBef>
          <a:spcPct val="0"/>
        </a:spcBef>
        <a:buNone/>
        <a:defRPr sz="2475" b="0" i="0" kern="1200">
          <a:solidFill>
            <a:srgbClr val="B9C800"/>
          </a:solidFill>
          <a:latin typeface="Bankia Light"/>
          <a:ea typeface="+mj-ea"/>
          <a:cs typeface="Bankia Light"/>
        </a:defRPr>
      </a:lvl1pPr>
    </p:titleStyle>
    <p:bodyStyle>
      <a:lvl1pPr marL="192881" indent="-192881" algn="l" defTabSz="257175" rtl="0" eaLnBrk="1" latinLnBrk="0" hangingPunct="1">
        <a:spcBef>
          <a:spcPct val="20000"/>
        </a:spcBef>
        <a:buClr>
          <a:srgbClr val="B9C800"/>
        </a:buClr>
        <a:buSzPct val="90000"/>
        <a:buFont typeface="Lucida Grande"/>
        <a:buChar char="▸"/>
        <a:defRPr sz="900" kern="1200">
          <a:solidFill>
            <a:schemeClr val="tx1"/>
          </a:solidFill>
          <a:latin typeface="Bankia"/>
          <a:ea typeface="+mn-ea"/>
          <a:cs typeface="Bankia"/>
        </a:defRPr>
      </a:lvl1pPr>
      <a:lvl2pPr marL="417909" indent="-160734" algn="l" defTabSz="257175" rtl="0" eaLnBrk="1" latinLnBrk="0" hangingPunct="1">
        <a:spcBef>
          <a:spcPct val="20000"/>
        </a:spcBef>
        <a:buFont typeface="Arial"/>
        <a:buChar char="–"/>
        <a:defRPr sz="1575" kern="1200">
          <a:solidFill>
            <a:schemeClr val="tx1"/>
          </a:solidFill>
          <a:latin typeface="+mn-lt"/>
          <a:ea typeface="+mn-ea"/>
          <a:cs typeface="+mn-cs"/>
        </a:defRPr>
      </a:lvl2pPr>
      <a:lvl3pPr marL="642938" indent="-128588" algn="l" defTabSz="257175" rtl="0" eaLnBrk="1" latinLnBrk="0" hangingPunct="1">
        <a:spcBef>
          <a:spcPct val="20000"/>
        </a:spcBef>
        <a:buFont typeface="Arial"/>
        <a:buChar char="•"/>
        <a:defRPr sz="1350" kern="1200">
          <a:solidFill>
            <a:schemeClr val="tx1"/>
          </a:solidFill>
          <a:latin typeface="+mn-lt"/>
          <a:ea typeface="+mn-ea"/>
          <a:cs typeface="+mn-cs"/>
        </a:defRPr>
      </a:lvl3pPr>
      <a:lvl4pPr marL="900113" indent="-128588" algn="l" defTabSz="257175" rtl="0" eaLnBrk="1" latinLnBrk="0" hangingPunct="1">
        <a:spcBef>
          <a:spcPct val="20000"/>
        </a:spcBef>
        <a:buFont typeface="Arial"/>
        <a:buChar char="–"/>
        <a:defRPr sz="1125" kern="1200">
          <a:solidFill>
            <a:schemeClr val="tx1"/>
          </a:solidFill>
          <a:latin typeface="+mn-lt"/>
          <a:ea typeface="+mn-ea"/>
          <a:cs typeface="+mn-cs"/>
        </a:defRPr>
      </a:lvl4pPr>
      <a:lvl5pPr marL="1157288" indent="-128588" algn="l" defTabSz="257175" rtl="0" eaLnBrk="1" latinLnBrk="0" hangingPunct="1">
        <a:spcBef>
          <a:spcPct val="20000"/>
        </a:spcBef>
        <a:buFont typeface="Arial"/>
        <a:buChar char="»"/>
        <a:defRPr sz="1125" kern="1200">
          <a:solidFill>
            <a:schemeClr val="tx1"/>
          </a:solidFill>
          <a:latin typeface="+mn-lt"/>
          <a:ea typeface="+mn-ea"/>
          <a:cs typeface="+mn-cs"/>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6"/>
          <p:cNvSpPr>
            <a:spLocks noGrp="1"/>
          </p:cNvSpPr>
          <p:nvPr>
            <p:ph type="title"/>
          </p:nvPr>
        </p:nvSpPr>
        <p:spPr>
          <a:xfrm>
            <a:off x="609600" y="275035"/>
            <a:ext cx="10972800" cy="1143000"/>
          </a:xfrm>
          <a:prstGeom prst="rect">
            <a:avLst/>
          </a:prstGeom>
        </p:spPr>
        <p:txBody>
          <a:bodyPr vert="horz" lIns="91440" tIns="45720" rIns="91440" bIns="45720" rtlCol="0" anchor="ctr">
            <a:normAutofit/>
          </a:bodyPr>
          <a:lstStyle/>
          <a:p>
            <a:r>
              <a:rPr lang="es-ES_tradnl" dirty="0"/>
              <a:t>Título</a:t>
            </a:r>
            <a:endParaRPr lang="en-US" dirty="0"/>
          </a:p>
        </p:txBody>
      </p:sp>
      <p:sp>
        <p:nvSpPr>
          <p:cNvPr id="8" name="Text Placeholder 7"/>
          <p:cNvSpPr>
            <a:spLocks noGrp="1"/>
          </p:cNvSpPr>
          <p:nvPr>
            <p:ph type="body" idx="1"/>
          </p:nvPr>
        </p:nvSpPr>
        <p:spPr>
          <a:xfrm>
            <a:off x="609600" y="1600200"/>
            <a:ext cx="10972800" cy="4525566"/>
          </a:xfrm>
          <a:prstGeom prst="rect">
            <a:avLst/>
          </a:prstGeom>
        </p:spPr>
        <p:txBody>
          <a:bodyPr vert="horz" lIns="91440" tIns="45720" rIns="91440" bIns="45720" rtlCol="0">
            <a:normAutofit/>
          </a:bodyPr>
          <a:lstStyle/>
          <a:p>
            <a:pPr lvl="0"/>
            <a:r>
              <a:rPr lang="es-ES_tradnl" dirty="0"/>
              <a:t>Texto</a:t>
            </a:r>
          </a:p>
          <a:p>
            <a:pPr lvl="1"/>
            <a:r>
              <a:rPr lang="es-ES_tradnl" dirty="0"/>
              <a:t>texto </a:t>
            </a:r>
            <a:r>
              <a:rPr lang="es-ES_tradnl" dirty="0" err="1"/>
              <a:t>bullets</a:t>
            </a:r>
            <a:endParaRPr lang="es-ES_tradnl" dirty="0"/>
          </a:p>
        </p:txBody>
      </p:sp>
      <p:pic>
        <p:nvPicPr>
          <p:cNvPr id="10" name="pasted-image.pdf"/>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1260690" y="6509976"/>
            <a:ext cx="630844" cy="152888"/>
          </a:xfrm>
          <a:prstGeom prst="rect">
            <a:avLst/>
          </a:prstGeom>
          <a:ln w="3175">
            <a:miter lim="400000"/>
          </a:ln>
        </p:spPr>
      </p:pic>
      <p:sp>
        <p:nvSpPr>
          <p:cNvPr id="6" name="Marcador de número de diapositiva 1"/>
          <p:cNvSpPr>
            <a:spLocks noGrp="1"/>
          </p:cNvSpPr>
          <p:nvPr>
            <p:ph type="sldNum" sz="quarter" idx="4"/>
          </p:nvPr>
        </p:nvSpPr>
        <p:spPr>
          <a:xfrm>
            <a:off x="300692" y="6421717"/>
            <a:ext cx="895657" cy="293780"/>
          </a:xfrm>
          <a:prstGeom prst="rect">
            <a:avLst/>
          </a:prstGeom>
        </p:spPr>
        <p:txBody>
          <a:bodyPr vert="horz" lIns="91440" tIns="45720" rIns="91440" bIns="45720" rtlCol="0" anchor="ctr"/>
          <a:lstStyle>
            <a:lvl1pPr algn="l">
              <a:defRPr sz="788">
                <a:solidFill>
                  <a:schemeClr val="tx1">
                    <a:tint val="75000"/>
                  </a:schemeClr>
                </a:solidFill>
                <a:latin typeface="Bankia" charset="0"/>
                <a:ea typeface="Bankia" charset="0"/>
                <a:cs typeface="Bankia" charset="0"/>
              </a:defRPr>
            </a:lvl1pPr>
          </a:lstStyle>
          <a:p>
            <a:fld id="{8255E72A-942D-124D-9A97-ACC2EF1A0F41}" type="slidenum">
              <a:rPr lang="es-ES_tradnl" smtClean="0"/>
              <a:pPr/>
              <a:t>‹Nº›</a:t>
            </a:fld>
            <a:endParaRPr lang="es-ES_tradnl"/>
          </a:p>
        </p:txBody>
      </p:sp>
    </p:spTree>
    <p:extLst>
      <p:ext uri="{BB962C8B-B14F-4D97-AF65-F5344CB8AC3E}">
        <p14:creationId xmlns:p14="http://schemas.microsoft.com/office/powerpoint/2010/main" val="2342110556"/>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Lst>
  <p:hf hdr="0" ftr="0" dt="0"/>
  <p:txStyles>
    <p:titleStyle>
      <a:lvl1pPr algn="l" defTabSz="257175" rtl="0" eaLnBrk="1" latinLnBrk="0" hangingPunct="1">
        <a:spcBef>
          <a:spcPct val="0"/>
        </a:spcBef>
        <a:buNone/>
        <a:defRPr sz="2475" b="0" i="0" kern="1200">
          <a:solidFill>
            <a:srgbClr val="B9C800"/>
          </a:solidFill>
          <a:latin typeface="Bankia Light"/>
          <a:ea typeface="+mj-ea"/>
          <a:cs typeface="Bankia Light"/>
        </a:defRPr>
      </a:lvl1pPr>
    </p:titleStyle>
    <p:bodyStyle>
      <a:lvl1pPr marL="0" indent="0" algn="l" defTabSz="257175" rtl="0" eaLnBrk="1" latinLnBrk="0" hangingPunct="1">
        <a:spcBef>
          <a:spcPct val="20000"/>
        </a:spcBef>
        <a:buFont typeface="Arial"/>
        <a:buNone/>
        <a:defRPr sz="900" kern="1200">
          <a:solidFill>
            <a:schemeClr val="tx1"/>
          </a:solidFill>
          <a:latin typeface="Bankia"/>
          <a:ea typeface="+mn-ea"/>
          <a:cs typeface="Bankia"/>
        </a:defRPr>
      </a:lvl1pPr>
      <a:lvl2pPr marL="417909" indent="-160734" algn="l" defTabSz="257175" rtl="0" eaLnBrk="1" latinLnBrk="0" hangingPunct="1">
        <a:spcBef>
          <a:spcPct val="20000"/>
        </a:spcBef>
        <a:buClr>
          <a:srgbClr val="B9C800"/>
        </a:buClr>
        <a:buSzPct val="95000"/>
        <a:buFont typeface="Arial"/>
        <a:buChar char="▸"/>
        <a:defRPr sz="900" kern="1200">
          <a:solidFill>
            <a:schemeClr val="tx1"/>
          </a:solidFill>
          <a:latin typeface="Bankia"/>
          <a:ea typeface="+mn-ea"/>
          <a:cs typeface="Bankia"/>
        </a:defRPr>
      </a:lvl2pPr>
      <a:lvl3pPr marL="642938" indent="-128588" algn="l" defTabSz="257175" rtl="0" eaLnBrk="1" latinLnBrk="0" hangingPunct="1">
        <a:spcBef>
          <a:spcPct val="20000"/>
        </a:spcBef>
        <a:buFont typeface="Arial"/>
        <a:buChar char="•"/>
        <a:defRPr sz="900" kern="1200">
          <a:solidFill>
            <a:schemeClr val="tx1"/>
          </a:solidFill>
          <a:latin typeface="Bankia"/>
          <a:ea typeface="+mn-ea"/>
          <a:cs typeface="Bankia"/>
        </a:defRPr>
      </a:lvl3pPr>
      <a:lvl4pPr marL="900113" indent="-128588" algn="l" defTabSz="257175" rtl="0" eaLnBrk="1" latinLnBrk="0" hangingPunct="1">
        <a:spcBef>
          <a:spcPct val="20000"/>
        </a:spcBef>
        <a:buFont typeface="Arial"/>
        <a:buChar char="–"/>
        <a:defRPr sz="900" kern="1200">
          <a:solidFill>
            <a:schemeClr val="tx1"/>
          </a:solidFill>
          <a:latin typeface="Bankia"/>
          <a:ea typeface="+mn-ea"/>
          <a:cs typeface="Bankia"/>
        </a:defRPr>
      </a:lvl4pPr>
      <a:lvl5pPr marL="1157288" indent="-128588" algn="l" defTabSz="257175" rtl="0" eaLnBrk="1" latinLnBrk="0" hangingPunct="1">
        <a:spcBef>
          <a:spcPct val="20000"/>
        </a:spcBef>
        <a:buFont typeface="Arial"/>
        <a:buChar char="»"/>
        <a:defRPr sz="900" kern="1200">
          <a:solidFill>
            <a:schemeClr val="tx1"/>
          </a:solidFill>
          <a:latin typeface="Bankia"/>
          <a:ea typeface="+mn-ea"/>
          <a:cs typeface="Bankia"/>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5035"/>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600" y="1600200"/>
            <a:ext cx="10972800" cy="4525566"/>
          </a:xfrm>
          <a:prstGeom prst="rect">
            <a:avLst/>
          </a:prstGeom>
        </p:spPr>
        <p:txBody>
          <a:bodyPr vert="horz" lIns="91440" tIns="45720" rIns="91440" bIns="45720" rtlCol="0">
            <a:normAutofit/>
          </a:body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p:txBody>
      </p:sp>
      <p:pic>
        <p:nvPicPr>
          <p:cNvPr id="8" name="pasted-image.pdf"/>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11260690" y="6509976"/>
            <a:ext cx="630844" cy="152888"/>
          </a:xfrm>
          <a:prstGeom prst="rect">
            <a:avLst/>
          </a:prstGeom>
          <a:ln w="3175">
            <a:miter lim="400000"/>
          </a:ln>
        </p:spPr>
      </p:pic>
      <p:sp>
        <p:nvSpPr>
          <p:cNvPr id="6" name="Marcador de número de diapositiva 1"/>
          <p:cNvSpPr>
            <a:spLocks noGrp="1"/>
          </p:cNvSpPr>
          <p:nvPr>
            <p:ph type="sldNum" sz="quarter" idx="4"/>
          </p:nvPr>
        </p:nvSpPr>
        <p:spPr>
          <a:xfrm>
            <a:off x="300692" y="6421717"/>
            <a:ext cx="895657" cy="293780"/>
          </a:xfrm>
          <a:prstGeom prst="rect">
            <a:avLst/>
          </a:prstGeom>
        </p:spPr>
        <p:txBody>
          <a:bodyPr vert="horz" lIns="91440" tIns="45720" rIns="91440" bIns="45720" rtlCol="0" anchor="ctr"/>
          <a:lstStyle>
            <a:lvl1pPr algn="l">
              <a:defRPr sz="788">
                <a:solidFill>
                  <a:schemeClr val="tx1">
                    <a:tint val="75000"/>
                  </a:schemeClr>
                </a:solidFill>
                <a:latin typeface="Bankia" charset="0"/>
                <a:ea typeface="Bankia" charset="0"/>
                <a:cs typeface="Bankia" charset="0"/>
              </a:defRPr>
            </a:lvl1pPr>
          </a:lstStyle>
          <a:p>
            <a:fld id="{8255E72A-942D-124D-9A97-ACC2EF1A0F41}" type="slidenum">
              <a:rPr lang="es-ES_tradnl" smtClean="0"/>
              <a:pPr/>
              <a:t>‹Nº›</a:t>
            </a:fld>
            <a:endParaRPr lang="es-ES_tradnl"/>
          </a:p>
        </p:txBody>
      </p:sp>
    </p:spTree>
    <p:extLst>
      <p:ext uri="{BB962C8B-B14F-4D97-AF65-F5344CB8AC3E}">
        <p14:creationId xmlns:p14="http://schemas.microsoft.com/office/powerpoint/2010/main" val="851864072"/>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 id="2147483755" r:id="rId20"/>
    <p:sldLayoutId id="2147483756" r:id="rId21"/>
  </p:sldLayoutIdLst>
  <p:hf hdr="0" ftr="0" dt="0"/>
  <p:txStyles>
    <p:titleStyle>
      <a:lvl1pPr algn="l" defTabSz="257175" rtl="0" eaLnBrk="1" latinLnBrk="0" hangingPunct="1">
        <a:spcBef>
          <a:spcPct val="0"/>
        </a:spcBef>
        <a:buNone/>
        <a:defRPr sz="2475" b="0" i="0" kern="1200">
          <a:solidFill>
            <a:srgbClr val="B9C800"/>
          </a:solidFill>
          <a:latin typeface="Bankia Light"/>
          <a:ea typeface="+mj-ea"/>
          <a:cs typeface="Bankia Light"/>
        </a:defRPr>
      </a:lvl1pPr>
    </p:titleStyle>
    <p:bodyStyle>
      <a:lvl1pPr marL="0" indent="0" algn="l" defTabSz="257175" rtl="0" eaLnBrk="1" latinLnBrk="0" hangingPunct="1">
        <a:spcBef>
          <a:spcPct val="20000"/>
        </a:spcBef>
        <a:buFont typeface="Arial"/>
        <a:buNone/>
        <a:defRPr sz="900" kern="1200">
          <a:solidFill>
            <a:schemeClr val="tx1"/>
          </a:solidFill>
          <a:latin typeface="Bankia"/>
          <a:ea typeface="+mn-ea"/>
          <a:cs typeface="Bankia"/>
        </a:defRPr>
      </a:lvl1pPr>
      <a:lvl2pPr marL="350937" indent="-93762" algn="l" defTabSz="257175" rtl="0" eaLnBrk="1" latinLnBrk="0" hangingPunct="1">
        <a:spcBef>
          <a:spcPct val="20000"/>
        </a:spcBef>
        <a:buClr>
          <a:srgbClr val="B9C800"/>
        </a:buClr>
        <a:buSzPct val="95000"/>
        <a:buFont typeface="Arial"/>
        <a:buChar char="▸"/>
        <a:defRPr sz="900" kern="1200">
          <a:solidFill>
            <a:schemeClr val="tx1"/>
          </a:solidFill>
          <a:latin typeface="Bankia"/>
          <a:ea typeface="+mn-ea"/>
          <a:cs typeface="Bankia"/>
        </a:defRPr>
      </a:lvl2pPr>
      <a:lvl3pPr marL="642938" indent="-128588" algn="l" defTabSz="257175" rtl="0" eaLnBrk="1" latinLnBrk="0" hangingPunct="1">
        <a:spcBef>
          <a:spcPct val="20000"/>
        </a:spcBef>
        <a:buFont typeface="Arial"/>
        <a:buChar char="•"/>
        <a:defRPr sz="900" kern="1200">
          <a:solidFill>
            <a:schemeClr val="tx1"/>
          </a:solidFill>
          <a:latin typeface="Bankia"/>
          <a:ea typeface="+mn-ea"/>
          <a:cs typeface="Bankia"/>
        </a:defRPr>
      </a:lvl3pPr>
      <a:lvl4pPr marL="900113" indent="-128588" algn="l" defTabSz="257175" rtl="0" eaLnBrk="1" latinLnBrk="0" hangingPunct="1">
        <a:spcBef>
          <a:spcPct val="20000"/>
        </a:spcBef>
        <a:buFont typeface="Arial"/>
        <a:buChar char="–"/>
        <a:defRPr sz="900" kern="1200">
          <a:solidFill>
            <a:schemeClr val="tx1"/>
          </a:solidFill>
          <a:latin typeface="Bankia"/>
          <a:ea typeface="+mn-ea"/>
          <a:cs typeface="Bankia"/>
        </a:defRPr>
      </a:lvl4pPr>
      <a:lvl5pPr marL="1157288" indent="-128588" algn="l" defTabSz="257175" rtl="0" eaLnBrk="1" latinLnBrk="0" hangingPunct="1">
        <a:spcBef>
          <a:spcPct val="20000"/>
        </a:spcBef>
        <a:buFont typeface="Arial"/>
        <a:buChar char="»"/>
        <a:defRPr sz="900" kern="1200">
          <a:solidFill>
            <a:schemeClr val="tx1"/>
          </a:solidFill>
          <a:latin typeface="Bankia"/>
          <a:ea typeface="+mn-ea"/>
          <a:cs typeface="Bankia"/>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5.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5.png"/><Relationship Id="rId7" Type="http://schemas.openxmlformats.org/officeDocument/2006/relationships/image" Target="../media/image41.png"/><Relationship Id="rId2" Type="http://schemas.openxmlformats.org/officeDocument/2006/relationships/image" Target="../media/image37.png"/><Relationship Id="rId1" Type="http://schemas.openxmlformats.org/officeDocument/2006/relationships/slideLayout" Target="../slideLayouts/slideLayout26.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38.png"/><Relationship Id="rId4" Type="http://schemas.openxmlformats.org/officeDocument/2006/relationships/image" Target="../media/image36.png"/><Relationship Id="rId9" Type="http://schemas.openxmlformats.org/officeDocument/2006/relationships/image" Target="../media/image43.png"/></Relationships>
</file>

<file path=ppt/slides/_rels/slide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5.png"/><Relationship Id="rId7" Type="http://schemas.openxmlformats.org/officeDocument/2006/relationships/image" Target="../media/image48.jpeg"/><Relationship Id="rId2" Type="http://schemas.openxmlformats.org/officeDocument/2006/relationships/image" Target="../media/image44.png"/><Relationship Id="rId1" Type="http://schemas.openxmlformats.org/officeDocument/2006/relationships/slideLayout" Target="../slideLayouts/slideLayout26.xml"/><Relationship Id="rId6" Type="http://schemas.openxmlformats.org/officeDocument/2006/relationships/image" Target="../media/image3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38.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0000"/>
            <a:lum/>
          </a:blip>
          <a:srcRect/>
          <a:stretch>
            <a:fillRect t="-3000" b="-3000"/>
          </a:stretch>
        </a:blipFill>
        <a:effectLst/>
      </p:bgPr>
    </p:bg>
    <p:spTree>
      <p:nvGrpSpPr>
        <p:cNvPr id="1" name=""/>
        <p:cNvGrpSpPr/>
        <p:nvPr/>
      </p:nvGrpSpPr>
      <p:grpSpPr>
        <a:xfrm>
          <a:off x="0" y="0"/>
          <a:ext cx="0" cy="0"/>
          <a:chOff x="0" y="0"/>
          <a:chExt cx="0" cy="0"/>
        </a:xfrm>
      </p:grpSpPr>
      <p:sp>
        <p:nvSpPr>
          <p:cNvPr id="5" name="Subtítulo 2"/>
          <p:cNvSpPr>
            <a:spLocks noGrp="1"/>
          </p:cNvSpPr>
          <p:nvPr/>
        </p:nvSpPr>
        <p:spPr>
          <a:xfrm>
            <a:off x="2666935" y="3558742"/>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s-ES" sz="1800"/>
          </a:p>
        </p:txBody>
      </p:sp>
      <p:grpSp>
        <p:nvGrpSpPr>
          <p:cNvPr id="2" name="Grupo 1"/>
          <p:cNvGrpSpPr/>
          <p:nvPr/>
        </p:nvGrpSpPr>
        <p:grpSpPr>
          <a:xfrm>
            <a:off x="0" y="4336050"/>
            <a:ext cx="12192000" cy="1995418"/>
            <a:chOff x="-130" y="4334253"/>
            <a:chExt cx="9144130" cy="1995418"/>
          </a:xfrm>
        </p:grpSpPr>
        <p:sp>
          <p:nvSpPr>
            <p:cNvPr id="9" name="Rectángulo 8"/>
            <p:cNvSpPr/>
            <p:nvPr/>
          </p:nvSpPr>
          <p:spPr>
            <a:xfrm>
              <a:off x="0" y="4334253"/>
              <a:ext cx="9144000" cy="1995418"/>
            </a:xfrm>
            <a:prstGeom prst="rect">
              <a:avLst/>
            </a:prstGeom>
            <a:gradFill>
              <a:gsLst>
                <a:gs pos="0">
                  <a:srgbClr val="D9E021">
                    <a:alpha val="80000"/>
                  </a:srgbClr>
                </a:gs>
                <a:gs pos="15000">
                  <a:srgbClr val="8CC63F">
                    <a:alpha val="80000"/>
                  </a:srgbClr>
                </a:gs>
                <a:gs pos="50000">
                  <a:srgbClr val="39B54A">
                    <a:alpha val="80000"/>
                  </a:srgbClr>
                </a:gs>
                <a:gs pos="100000">
                  <a:srgbClr val="006837">
                    <a:alpha val="8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dirty="0"/>
            </a:p>
          </p:txBody>
        </p:sp>
        <p:sp>
          <p:nvSpPr>
            <p:cNvPr id="10" name="Rectángulo 9"/>
            <p:cNvSpPr/>
            <p:nvPr/>
          </p:nvSpPr>
          <p:spPr>
            <a:xfrm>
              <a:off x="-130" y="4411197"/>
              <a:ext cx="9144130" cy="1918474"/>
            </a:xfrm>
            <a:prstGeom prst="rect">
              <a:avLst/>
            </a:prstGeom>
          </p:spPr>
          <p:txBody>
            <a:bodyPr wrap="square">
              <a:spAutoFit/>
            </a:bodyPr>
            <a:lstStyle/>
            <a:p>
              <a:pPr>
                <a:spcBef>
                  <a:spcPts val="375"/>
                </a:spcBef>
              </a:pPr>
              <a:r>
                <a:rPr lang="es-ES" sz="2800" b="1" dirty="0"/>
                <a:t>JORNADA Técnica sobre regadío en la Comunidad </a:t>
              </a:r>
              <a:r>
                <a:rPr lang="es-ES" sz="2800" b="1" dirty="0" smtClean="0"/>
                <a:t>Valenciana</a:t>
              </a:r>
            </a:p>
            <a:p>
              <a:pPr>
                <a:spcBef>
                  <a:spcPts val="375"/>
                </a:spcBef>
              </a:pPr>
              <a:endParaRPr lang="es-ES" sz="2800" b="1" dirty="0" smtClean="0"/>
            </a:p>
            <a:p>
              <a:pPr>
                <a:spcBef>
                  <a:spcPts val="375"/>
                </a:spcBef>
              </a:pPr>
              <a:r>
                <a:rPr lang="es-ES" sz="2800" b="1" dirty="0" smtClean="0"/>
                <a:t>VALORIZACIÓN DE EXCEDENTES ENERGÉTICOS DE LAS INSTALACIONES SOLARES EN COMUNIDADES DE REGANTES</a:t>
              </a:r>
              <a:endParaRPr lang="es-ES" sz="2800" b="1" dirty="0"/>
            </a:p>
          </p:txBody>
        </p:sp>
      </p:grpSp>
      <p:pic>
        <p:nvPicPr>
          <p:cNvPr id="12"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1037" y="276894"/>
            <a:ext cx="2574750" cy="938837"/>
          </a:xfrm>
          <a:prstGeom prst="rect">
            <a:avLst/>
          </a:prstGeom>
          <a:noFill/>
        </p:spPr>
      </p:pic>
      <p:cxnSp>
        <p:nvCxnSpPr>
          <p:cNvPr id="4" name="Conector recto 3"/>
          <p:cNvCxnSpPr/>
          <p:nvPr/>
        </p:nvCxnSpPr>
        <p:spPr>
          <a:xfrm flipV="1">
            <a:off x="491067" y="5105400"/>
            <a:ext cx="11235266" cy="2540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6" name="Rectángulo 5"/>
          <p:cNvSpPr/>
          <p:nvPr/>
        </p:nvSpPr>
        <p:spPr>
          <a:xfrm>
            <a:off x="0" y="6331468"/>
            <a:ext cx="12192000" cy="526532"/>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ángulo 10"/>
          <p:cNvSpPr/>
          <p:nvPr/>
        </p:nvSpPr>
        <p:spPr>
          <a:xfrm>
            <a:off x="-65" y="0"/>
            <a:ext cx="12192000" cy="221696"/>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50" name="Picture 2" descr="Fecorev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2464" y="298640"/>
            <a:ext cx="3343275" cy="895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0449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794"/>
          <p:cNvSpPr/>
          <p:nvPr/>
        </p:nvSpPr>
        <p:spPr>
          <a:xfrm>
            <a:off x="1" y="0"/>
            <a:ext cx="12192000" cy="396045"/>
          </a:xfrm>
          <a:prstGeom prst="rect">
            <a:avLst/>
          </a:prstGeom>
          <a:gradFill>
            <a:gsLst>
              <a:gs pos="0">
                <a:srgbClr val="D9E021">
                  <a:alpha val="80000"/>
                </a:srgbClr>
              </a:gs>
              <a:gs pos="15000">
                <a:srgbClr val="8CC63F">
                  <a:alpha val="80000"/>
                </a:srgbClr>
              </a:gs>
              <a:gs pos="50000">
                <a:srgbClr val="39B54A">
                  <a:alpha val="80000"/>
                </a:srgbClr>
              </a:gs>
              <a:gs pos="100000">
                <a:srgbClr val="006837">
                  <a:alpha val="80000"/>
                </a:srgb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sz="1350">
              <a:solidFill>
                <a:schemeClr val="lt1"/>
              </a:solidFill>
            </a:endParaRPr>
          </a:p>
        </p:txBody>
      </p:sp>
      <p:sp>
        <p:nvSpPr>
          <p:cNvPr id="6" name="Marcador de texto 5"/>
          <p:cNvSpPr>
            <a:spLocks noGrp="1"/>
          </p:cNvSpPr>
          <p:nvPr>
            <p:ph type="body" sz="quarter" idx="12"/>
          </p:nvPr>
        </p:nvSpPr>
        <p:spPr>
          <a:xfrm>
            <a:off x="599768" y="3007274"/>
            <a:ext cx="6852807" cy="487863"/>
          </a:xfrm>
        </p:spPr>
        <p:txBody>
          <a:bodyPr>
            <a:normAutofit lnSpcReduction="10000"/>
          </a:bodyPr>
          <a:lstStyle/>
          <a:p>
            <a:r>
              <a:rPr lang="es-ES" i="1" dirty="0">
                <a:latin typeface="Arial" panose="020B0604020202020204" pitchFamily="34" charset="0"/>
                <a:cs typeface="Arial" panose="020B0604020202020204" pitchFamily="34" charset="0"/>
              </a:rPr>
              <a:t>Greenb2e desarrolla su actividad en Energías sostenibles sobre cuatro ejes de actividad:</a:t>
            </a:r>
          </a:p>
        </p:txBody>
      </p:sp>
      <p:sp>
        <p:nvSpPr>
          <p:cNvPr id="5" name="Marcador de texto 4"/>
          <p:cNvSpPr>
            <a:spLocks noGrp="1"/>
          </p:cNvSpPr>
          <p:nvPr>
            <p:ph type="body" sz="quarter" idx="11"/>
          </p:nvPr>
        </p:nvSpPr>
        <p:spPr/>
        <p:txBody>
          <a:bodyPr/>
          <a:lstStyle/>
          <a:p>
            <a:r>
              <a:rPr lang="es-ES" dirty="0">
                <a:solidFill>
                  <a:srgbClr val="006837"/>
                </a:solidFill>
                <a:latin typeface="Arial" panose="020B0604020202020204" pitchFamily="34" charset="0"/>
                <a:cs typeface="Arial" panose="020B0604020202020204" pitchFamily="34" charset="0"/>
              </a:rPr>
              <a:t>Qué servicios y soluciones proporciona Greenb2e</a:t>
            </a:r>
          </a:p>
        </p:txBody>
      </p:sp>
      <p:sp>
        <p:nvSpPr>
          <p:cNvPr id="7" name="Marcador de texto 6"/>
          <p:cNvSpPr>
            <a:spLocks noGrp="1"/>
          </p:cNvSpPr>
          <p:nvPr>
            <p:ph type="body" sz="quarter" idx="15"/>
          </p:nvPr>
        </p:nvSpPr>
        <p:spPr/>
        <p:txBody>
          <a:bodyPr>
            <a:normAutofit fontScale="77500" lnSpcReduction="20000"/>
          </a:bodyPr>
          <a:lstStyle/>
          <a:p>
            <a:r>
              <a:rPr lang="es-ES" dirty="0"/>
              <a:t>PROYECTO DE INNOVACIÓN  </a:t>
            </a:r>
          </a:p>
        </p:txBody>
      </p:sp>
      <p:sp>
        <p:nvSpPr>
          <p:cNvPr id="8" name="Marcador de texto 7"/>
          <p:cNvSpPr>
            <a:spLocks noGrp="1"/>
          </p:cNvSpPr>
          <p:nvPr>
            <p:ph type="body" sz="quarter" idx="16"/>
          </p:nvPr>
        </p:nvSpPr>
        <p:spPr/>
        <p:txBody>
          <a:bodyPr/>
          <a:lstStyle/>
          <a:p>
            <a:r>
              <a:rPr lang="es-ES" dirty="0"/>
              <a:t>VALORIZACIÓN DE EXCEDENTES ENERGÉTICOS DE LAS INSTALACIONES SOLARES EN COMUNIDADES DE REGANTES</a:t>
            </a:r>
          </a:p>
        </p:txBody>
      </p:sp>
      <p:graphicFrame>
        <p:nvGraphicFramePr>
          <p:cNvPr id="2" name="Diagrama 1"/>
          <p:cNvGraphicFramePr/>
          <p:nvPr>
            <p:extLst>
              <p:ext uri="{D42A27DB-BD31-4B8C-83A1-F6EECF244321}">
                <p14:modId xmlns:p14="http://schemas.microsoft.com/office/powerpoint/2010/main" val="2931977788"/>
              </p:ext>
            </p:extLst>
          </p:nvPr>
        </p:nvGraphicFramePr>
        <p:xfrm>
          <a:off x="5260656" y="2835000"/>
          <a:ext cx="4716000" cy="324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redondeado 2"/>
          <p:cNvSpPr/>
          <p:nvPr/>
        </p:nvSpPr>
        <p:spPr>
          <a:xfrm>
            <a:off x="8345101" y="2591137"/>
            <a:ext cx="3132000" cy="1188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l">
              <a:spcBef>
                <a:spcPct val="20000"/>
              </a:spcBef>
              <a:buFont typeface="Wingdings" panose="05000000000000000000" pitchFamily="2" charset="2"/>
              <a:buChar char="Ø"/>
            </a:pPr>
            <a:r>
              <a:rPr lang="es-ES" sz="1000" b="1" dirty="0">
                <a:solidFill>
                  <a:srgbClr val="333333"/>
                </a:solidFill>
                <a:latin typeface="Arial" panose="020B0604020202020204" pitchFamily="34" charset="0"/>
                <a:cs typeface="Arial" panose="020B0604020202020204" pitchFamily="34" charset="0"/>
              </a:rPr>
              <a:t>Externalización Gestión Energética </a:t>
            </a:r>
            <a:r>
              <a:rPr lang="en-GB" sz="1000" b="1" dirty="0">
                <a:solidFill>
                  <a:srgbClr val="333333"/>
                </a:solidFill>
                <a:latin typeface="Arial" panose="020B0604020202020204" pitchFamily="34" charset="0"/>
                <a:cs typeface="Arial" panose="020B0604020202020204" pitchFamily="34" charset="0"/>
              </a:rPr>
              <a:t>(GEMS)</a:t>
            </a:r>
            <a:endParaRPr lang="en-US" sz="1000" b="1" dirty="0">
              <a:solidFill>
                <a:srgbClr val="333333"/>
              </a:solidFill>
              <a:latin typeface="Arial" panose="020B0604020202020204" pitchFamily="34" charset="0"/>
              <a:cs typeface="Arial" panose="020B0604020202020204" pitchFamily="34" charset="0"/>
            </a:endParaRPr>
          </a:p>
          <a:p>
            <a:pPr marL="171450" indent="-171450" algn="l">
              <a:spcBef>
                <a:spcPct val="20000"/>
              </a:spcBef>
              <a:buFont typeface="Wingdings" panose="05000000000000000000" pitchFamily="2" charset="2"/>
              <a:buChar char="Ø"/>
            </a:pPr>
            <a:r>
              <a:rPr lang="es-ES" sz="1000" b="1" dirty="0">
                <a:solidFill>
                  <a:srgbClr val="333333"/>
                </a:solidFill>
                <a:latin typeface="Arial" panose="020B0604020202020204" pitchFamily="34" charset="0"/>
                <a:cs typeface="Arial" panose="020B0604020202020204" pitchFamily="34" charset="0"/>
              </a:rPr>
              <a:t>Monitoreo</a:t>
            </a:r>
          </a:p>
          <a:p>
            <a:pPr marL="171450" indent="-171450" algn="l">
              <a:spcBef>
                <a:spcPct val="20000"/>
              </a:spcBef>
              <a:buFont typeface="Wingdings" panose="05000000000000000000" pitchFamily="2" charset="2"/>
              <a:buChar char="Ø"/>
            </a:pPr>
            <a:r>
              <a:rPr lang="de-DE" sz="1000" b="1" dirty="0">
                <a:solidFill>
                  <a:srgbClr val="333333"/>
                </a:solidFill>
                <a:latin typeface="Arial" panose="020B0604020202020204" pitchFamily="34" charset="0"/>
                <a:cs typeface="Arial" panose="020B0604020202020204" pitchFamily="34" charset="0"/>
              </a:rPr>
              <a:t>Diagnóstico y Consultoría Energética</a:t>
            </a:r>
          </a:p>
          <a:p>
            <a:pPr marL="171450" indent="-171450" algn="l">
              <a:spcBef>
                <a:spcPct val="20000"/>
              </a:spcBef>
              <a:buFont typeface="Wingdings" panose="05000000000000000000" pitchFamily="2" charset="2"/>
              <a:buChar char="Ø"/>
            </a:pPr>
            <a:r>
              <a:rPr lang="es-ES" sz="1000" b="1" dirty="0">
                <a:solidFill>
                  <a:srgbClr val="333333"/>
                </a:solidFill>
                <a:latin typeface="Arial" panose="020B0604020202020204" pitchFamily="34" charset="0"/>
                <a:cs typeface="Arial" panose="020B0604020202020204" pitchFamily="34" charset="0"/>
              </a:rPr>
              <a:t>Auditorías y Certificaciones Energéticas</a:t>
            </a:r>
          </a:p>
          <a:p>
            <a:pPr marL="171450" indent="-171450" algn="l">
              <a:spcBef>
                <a:spcPct val="20000"/>
              </a:spcBef>
              <a:buFont typeface="Wingdings" panose="05000000000000000000" pitchFamily="2" charset="2"/>
              <a:buChar char="Ø"/>
            </a:pPr>
            <a:r>
              <a:rPr lang="es-ES" sz="1000" b="1" dirty="0">
                <a:solidFill>
                  <a:srgbClr val="333333"/>
                </a:solidFill>
                <a:latin typeface="Arial" panose="020B0604020202020204" pitchFamily="34" charset="0"/>
                <a:cs typeface="Arial" panose="020B0604020202020204" pitchFamily="34" charset="0"/>
              </a:rPr>
              <a:t>Apoyo en Compra/Venta de Energía</a:t>
            </a:r>
            <a:endParaRPr lang="en-US" sz="1000" dirty="0">
              <a:solidFill>
                <a:srgbClr val="333333"/>
              </a:solidFill>
              <a:latin typeface="Arial" panose="020B0604020202020204" pitchFamily="34" charset="0"/>
              <a:cs typeface="Arial" panose="020B0604020202020204" pitchFamily="34" charset="0"/>
            </a:endParaRPr>
          </a:p>
        </p:txBody>
      </p:sp>
      <p:sp>
        <p:nvSpPr>
          <p:cNvPr id="28" name="Rectángulo redondeado 27"/>
          <p:cNvSpPr/>
          <p:nvPr/>
        </p:nvSpPr>
        <p:spPr>
          <a:xfrm>
            <a:off x="9419500" y="3861000"/>
            <a:ext cx="3132000" cy="1188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l">
              <a:spcBef>
                <a:spcPct val="20000"/>
              </a:spcBef>
              <a:buFont typeface="Wingdings" panose="05000000000000000000" pitchFamily="2" charset="2"/>
              <a:buChar char="Ø"/>
            </a:pPr>
            <a:r>
              <a:rPr lang="es-ES" sz="1000" b="1" dirty="0">
                <a:solidFill>
                  <a:srgbClr val="333333"/>
                </a:solidFill>
                <a:latin typeface="Arial" panose="020B0604020202020204" pitchFamily="34" charset="0"/>
                <a:cs typeface="Arial" panose="020B0604020202020204" pitchFamily="34" charset="0"/>
              </a:rPr>
              <a:t>Gestión de Proyectos</a:t>
            </a:r>
          </a:p>
          <a:p>
            <a:pPr marL="171450" indent="-171450" algn="l">
              <a:spcBef>
                <a:spcPct val="20000"/>
              </a:spcBef>
              <a:buFont typeface="Wingdings" panose="05000000000000000000" pitchFamily="2" charset="2"/>
              <a:buChar char="Ø"/>
            </a:pPr>
            <a:r>
              <a:rPr lang="es-ES" sz="1000" b="1" dirty="0">
                <a:solidFill>
                  <a:srgbClr val="333333"/>
                </a:solidFill>
                <a:latin typeface="Arial" panose="020B0604020202020204" pitchFamily="34" charset="0"/>
                <a:cs typeface="Arial" panose="020B0604020202020204" pitchFamily="34" charset="0"/>
              </a:rPr>
              <a:t>Supervisión y Soporte Técnico</a:t>
            </a:r>
          </a:p>
          <a:p>
            <a:pPr marL="171450" indent="-171450" algn="l">
              <a:spcBef>
                <a:spcPct val="20000"/>
              </a:spcBef>
              <a:buFont typeface="Wingdings" panose="05000000000000000000" pitchFamily="2" charset="2"/>
              <a:buChar char="Ø"/>
            </a:pPr>
            <a:r>
              <a:rPr lang="es-ES" sz="1000" b="1" dirty="0">
                <a:solidFill>
                  <a:srgbClr val="333333"/>
                </a:solidFill>
                <a:latin typeface="Arial" panose="020B0604020202020204" pitchFamily="34" charset="0"/>
                <a:cs typeface="Arial" panose="020B0604020202020204" pitchFamily="34" charset="0"/>
              </a:rPr>
              <a:t>EPC Gestión de Proyectos</a:t>
            </a:r>
          </a:p>
          <a:p>
            <a:pPr marL="171450" indent="-171450" algn="l">
              <a:spcBef>
                <a:spcPct val="20000"/>
              </a:spcBef>
              <a:buFont typeface="Wingdings" panose="05000000000000000000" pitchFamily="2" charset="2"/>
              <a:buChar char="Ø"/>
            </a:pPr>
            <a:r>
              <a:rPr lang="es-ES" sz="1000" b="1" dirty="0">
                <a:solidFill>
                  <a:srgbClr val="333333"/>
                </a:solidFill>
                <a:latin typeface="Arial" panose="020B0604020202020204" pitchFamily="34" charset="0"/>
                <a:cs typeface="Arial" panose="020B0604020202020204" pitchFamily="34" charset="0"/>
              </a:rPr>
              <a:t>Subcontratación y Selección de Proveedores</a:t>
            </a:r>
          </a:p>
        </p:txBody>
      </p:sp>
      <p:sp>
        <p:nvSpPr>
          <p:cNvPr id="33" name="Rectángulo redondeado 32"/>
          <p:cNvSpPr/>
          <p:nvPr/>
        </p:nvSpPr>
        <p:spPr>
          <a:xfrm>
            <a:off x="3321592" y="3861000"/>
            <a:ext cx="3132000" cy="1188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l">
              <a:spcBef>
                <a:spcPct val="20000"/>
              </a:spcBef>
              <a:buFont typeface="Wingdings" panose="05000000000000000000" pitchFamily="2" charset="2"/>
              <a:buChar char="Ø"/>
            </a:pPr>
            <a:r>
              <a:rPr lang="es-ES" sz="1000" b="1" dirty="0">
                <a:solidFill>
                  <a:srgbClr val="333333"/>
                </a:solidFill>
                <a:latin typeface="Arial" panose="020B0604020202020204" pitchFamily="34" charset="0"/>
                <a:cs typeface="Arial" panose="020B0604020202020204" pitchFamily="34" charset="0"/>
              </a:rPr>
              <a:t>Due Diligence Técnica </a:t>
            </a:r>
          </a:p>
          <a:p>
            <a:pPr marL="171450" indent="-171450" algn="l">
              <a:spcBef>
                <a:spcPct val="20000"/>
              </a:spcBef>
              <a:buFont typeface="Wingdings" panose="05000000000000000000" pitchFamily="2" charset="2"/>
              <a:buChar char="Ø"/>
            </a:pPr>
            <a:r>
              <a:rPr lang="es-ES" sz="1000" b="1" dirty="0">
                <a:solidFill>
                  <a:srgbClr val="333333"/>
                </a:solidFill>
                <a:latin typeface="Arial" panose="020B0604020202020204" pitchFamily="34" charset="0"/>
                <a:cs typeface="Arial" panose="020B0604020202020204" pitchFamily="34" charset="0"/>
              </a:rPr>
              <a:t>Estudio de Recurso</a:t>
            </a:r>
          </a:p>
          <a:p>
            <a:pPr marL="171450" indent="-171450" algn="l">
              <a:spcBef>
                <a:spcPct val="20000"/>
              </a:spcBef>
              <a:buFont typeface="Wingdings" panose="05000000000000000000" pitchFamily="2" charset="2"/>
              <a:buChar char="Ø"/>
            </a:pPr>
            <a:r>
              <a:rPr lang="es-ES" sz="1000" b="1" dirty="0">
                <a:solidFill>
                  <a:srgbClr val="333333"/>
                </a:solidFill>
                <a:latin typeface="Arial" panose="020B0604020202020204" pitchFamily="34" charset="0"/>
                <a:cs typeface="Arial" panose="020B0604020202020204" pitchFamily="34" charset="0"/>
              </a:rPr>
              <a:t>Estudio de Factibilidad</a:t>
            </a:r>
          </a:p>
          <a:p>
            <a:pPr marL="171450" indent="-171450" algn="l">
              <a:spcBef>
                <a:spcPct val="20000"/>
              </a:spcBef>
              <a:buFont typeface="Wingdings" panose="05000000000000000000" pitchFamily="2" charset="2"/>
              <a:buChar char="Ø"/>
            </a:pPr>
            <a:r>
              <a:rPr lang="es-ES" sz="1000" b="1" dirty="0">
                <a:solidFill>
                  <a:srgbClr val="333333"/>
                </a:solidFill>
                <a:latin typeface="Arial" panose="020B0604020202020204" pitchFamily="34" charset="0"/>
                <a:cs typeface="Arial" panose="020B0604020202020204" pitchFamily="34" charset="0"/>
              </a:rPr>
              <a:t>Ofertas</a:t>
            </a:r>
          </a:p>
          <a:p>
            <a:pPr marL="171450" indent="-171450" algn="l">
              <a:spcBef>
                <a:spcPct val="20000"/>
              </a:spcBef>
              <a:buFont typeface="Wingdings" panose="05000000000000000000" pitchFamily="2" charset="2"/>
              <a:buChar char="Ø"/>
            </a:pPr>
            <a:r>
              <a:rPr lang="es-ES" sz="1000" b="1" dirty="0">
                <a:solidFill>
                  <a:srgbClr val="333333"/>
                </a:solidFill>
                <a:latin typeface="Arial" panose="020B0604020202020204" pitchFamily="34" charset="0"/>
                <a:cs typeface="Arial" panose="020B0604020202020204" pitchFamily="34" charset="0"/>
              </a:rPr>
              <a:t>Planificación</a:t>
            </a:r>
          </a:p>
          <a:p>
            <a:pPr marL="171450" indent="-171450" algn="l">
              <a:spcBef>
                <a:spcPct val="20000"/>
              </a:spcBef>
              <a:buFont typeface="Wingdings" panose="05000000000000000000" pitchFamily="2" charset="2"/>
              <a:buChar char="Ø"/>
            </a:pPr>
            <a:r>
              <a:rPr lang="es-ES" sz="1000" b="1" dirty="0">
                <a:solidFill>
                  <a:srgbClr val="333333"/>
                </a:solidFill>
                <a:latin typeface="Arial" panose="020B0604020202020204" pitchFamily="34" charset="0"/>
                <a:cs typeface="Arial" panose="020B0604020202020204" pitchFamily="34" charset="0"/>
              </a:rPr>
              <a:t>Consultoría ISO 50001 e IPMVP</a:t>
            </a:r>
          </a:p>
        </p:txBody>
      </p:sp>
      <p:sp>
        <p:nvSpPr>
          <p:cNvPr id="34" name="Rectángulo redondeado 33"/>
          <p:cNvSpPr/>
          <p:nvPr/>
        </p:nvSpPr>
        <p:spPr>
          <a:xfrm>
            <a:off x="8336950" y="5130863"/>
            <a:ext cx="3132000" cy="1188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l">
              <a:spcBef>
                <a:spcPct val="20000"/>
              </a:spcBef>
              <a:buFont typeface="Wingdings" panose="05000000000000000000" pitchFamily="2" charset="2"/>
              <a:buChar char="Ø"/>
            </a:pPr>
            <a:r>
              <a:rPr lang="es-ES" sz="1000" b="1" dirty="0">
                <a:solidFill>
                  <a:srgbClr val="333333"/>
                </a:solidFill>
                <a:latin typeface="Arial" panose="020B0604020202020204" pitchFamily="34" charset="0"/>
                <a:cs typeface="Arial" panose="020B0604020202020204" pitchFamily="34" charset="0"/>
              </a:rPr>
              <a:t>Ingeniería Energética </a:t>
            </a:r>
          </a:p>
          <a:p>
            <a:pPr marL="171450" indent="-171450" algn="l">
              <a:spcBef>
                <a:spcPct val="20000"/>
              </a:spcBef>
              <a:buFont typeface="Wingdings" panose="05000000000000000000" pitchFamily="2" charset="2"/>
              <a:buChar char="Ø"/>
            </a:pPr>
            <a:r>
              <a:rPr lang="es-ES" sz="1000" b="1" dirty="0">
                <a:solidFill>
                  <a:srgbClr val="333333"/>
                </a:solidFill>
                <a:latin typeface="Arial" panose="020B0604020202020204" pitchFamily="34" charset="0"/>
                <a:cs typeface="Arial" panose="020B0604020202020204" pitchFamily="34" charset="0"/>
              </a:rPr>
              <a:t>Ingeniería Civil</a:t>
            </a:r>
          </a:p>
          <a:p>
            <a:pPr marL="171450" indent="-171450" algn="l">
              <a:spcBef>
                <a:spcPct val="20000"/>
              </a:spcBef>
              <a:buFont typeface="Wingdings" panose="05000000000000000000" pitchFamily="2" charset="2"/>
              <a:buChar char="Ø"/>
            </a:pPr>
            <a:r>
              <a:rPr lang="es-ES" sz="1000" b="1" dirty="0">
                <a:solidFill>
                  <a:srgbClr val="333333"/>
                </a:solidFill>
                <a:latin typeface="Arial" panose="020B0604020202020204" pitchFamily="34" charset="0"/>
                <a:cs typeface="Arial" panose="020B0604020202020204" pitchFamily="34" charset="0"/>
              </a:rPr>
              <a:t>Ingeniería Eléctrica</a:t>
            </a:r>
          </a:p>
          <a:p>
            <a:pPr marL="171450" indent="-171450" algn="l">
              <a:spcBef>
                <a:spcPct val="20000"/>
              </a:spcBef>
              <a:buFont typeface="Wingdings" panose="05000000000000000000" pitchFamily="2" charset="2"/>
              <a:buChar char="Ø"/>
            </a:pPr>
            <a:r>
              <a:rPr lang="es-ES" sz="1000" b="1" dirty="0">
                <a:solidFill>
                  <a:srgbClr val="333333"/>
                </a:solidFill>
                <a:latin typeface="Arial" panose="020B0604020202020204" pitchFamily="34" charset="0"/>
                <a:cs typeface="Arial" panose="020B0604020202020204" pitchFamily="34" charset="0"/>
              </a:rPr>
              <a:t>Ingeniería de Instalaciones</a:t>
            </a:r>
          </a:p>
        </p:txBody>
      </p:sp>
      <p:sp>
        <p:nvSpPr>
          <p:cNvPr id="11" name="Marcador de contenido 4">
            <a:extLst>
              <a:ext uri="{FF2B5EF4-FFF2-40B4-BE49-F238E27FC236}">
                <a16:creationId xmlns="" xmlns:a16="http://schemas.microsoft.com/office/drawing/2014/main" id="{9B9185A8-AB34-4080-BD0D-E0C6C7C1B119}"/>
              </a:ext>
            </a:extLst>
          </p:cNvPr>
          <p:cNvSpPr>
            <a:spLocks noGrp="1"/>
          </p:cNvSpPr>
          <p:nvPr>
            <p:ph sz="quarter" idx="10"/>
          </p:nvPr>
        </p:nvSpPr>
        <p:spPr>
          <a:xfrm>
            <a:off x="197656" y="1138988"/>
            <a:ext cx="8147445" cy="4525566"/>
          </a:xfrm>
        </p:spPr>
        <p:txBody>
          <a:bodyPr>
            <a:noAutofit/>
          </a:bodyPr>
          <a:lstStyle/>
          <a:p>
            <a:r>
              <a:rPr lang="es-ES" sz="1400" dirty="0">
                <a:latin typeface="Arial" panose="020B0604020202020204" pitchFamily="34" charset="0"/>
                <a:cs typeface="Arial" panose="020B0604020202020204" pitchFamily="34" charset="0"/>
              </a:rPr>
              <a:t>Como </a:t>
            </a:r>
            <a:r>
              <a:rPr lang="es-ES" sz="1400" b="1" dirty="0">
                <a:solidFill>
                  <a:srgbClr val="1077B8"/>
                </a:solidFill>
                <a:latin typeface="Arial" panose="020B0604020202020204" pitchFamily="34" charset="0"/>
                <a:cs typeface="Arial" panose="020B0604020202020204" pitchFamily="34" charset="0"/>
              </a:rPr>
              <a:t>GESTOR GLOBAL DE ENERGÍA SOSTENIBLE</a:t>
            </a:r>
            <a:r>
              <a:rPr lang="es-ES" sz="1400" dirty="0">
                <a:latin typeface="Arial" panose="020B0604020202020204" pitchFamily="34" charset="0"/>
                <a:cs typeface="Arial" panose="020B0604020202020204" pitchFamily="34" charset="0"/>
              </a:rPr>
              <a:t>, Greenb2e ofrece soluciones energéticas integrales. El equipo cuenta con una intensa experiencia en los campos de </a:t>
            </a:r>
            <a:r>
              <a:rPr lang="es-ES" sz="1400" b="1" dirty="0">
                <a:solidFill>
                  <a:srgbClr val="1077B8"/>
                </a:solidFill>
                <a:latin typeface="Arial" panose="020B0604020202020204" pitchFamily="34" charset="0"/>
                <a:cs typeface="Arial" panose="020B0604020202020204" pitchFamily="34" charset="0"/>
              </a:rPr>
              <a:t>Eficiencia Energética, Energías Renovables, Medio Ambiente y Civil</a:t>
            </a:r>
            <a:r>
              <a:rPr lang="es-ES" sz="1400" dirty="0">
                <a:latin typeface="Arial" panose="020B0604020202020204" pitchFamily="34" charset="0"/>
                <a:cs typeface="Arial" panose="020B0604020202020204" pitchFamily="34" charset="0"/>
              </a:rPr>
              <a:t>. Greenb2e basa su compromiso  en un proceso de ‘mejora continua’ generando un valioso ‘know-how’ con sistemas de calidad, metodologías y desarrollos tecnológicos ‘propios’ que garantizan el éxito y la mayor calidad en cada una de las soluciones energéticas sostenibles que ofrece a sus clientes.</a:t>
            </a:r>
          </a:p>
          <a:p>
            <a:endParaRPr lang="es-ES" sz="1800" dirty="0">
              <a:latin typeface="Arial" panose="020B0604020202020204" pitchFamily="34" charset="0"/>
              <a:cs typeface="Arial" panose="020B0604020202020204" pitchFamily="34" charset="0"/>
            </a:endParaRPr>
          </a:p>
        </p:txBody>
      </p:sp>
      <p:sp>
        <p:nvSpPr>
          <p:cNvPr id="13" name="Shape 1131"/>
          <p:cNvSpPr/>
          <p:nvPr/>
        </p:nvSpPr>
        <p:spPr>
          <a:xfrm>
            <a:off x="1937539" y="105120"/>
            <a:ext cx="142839" cy="202155"/>
          </a:xfrm>
          <a:prstGeom prst="rect">
            <a:avLst/>
          </a:prstGeom>
          <a:ln w="3175">
            <a:miter lim="400000"/>
          </a:ln>
          <a:extLst>
            <a:ext uri="{C572A759-6A51-4108-AA02-DFA0A04FC94B}">
              <ma14:wrappingTextBoxFlag xmlns="" xmlns:ma14="http://schemas.microsoft.com/office/mac/drawingml/2011/main" val="1"/>
            </a:ext>
          </a:extLst>
        </p:spPr>
        <p:txBody>
          <a:bodyPr wrap="square" lIns="26789" tIns="26789" rIns="26789" bIns="26789">
            <a:spAutoFit/>
          </a:bodyPr>
          <a:lstStyle/>
          <a:p>
            <a:pPr algn="l" defTabSz="257175">
              <a:lnSpc>
                <a:spcPct val="90000"/>
              </a:lnSpc>
              <a:spcBef>
                <a:spcPts val="1406"/>
              </a:spcBef>
              <a:defRPr sz="1900" cap="all" spc="-38">
                <a:solidFill>
                  <a:srgbClr val="39291A"/>
                </a:solidFill>
                <a:latin typeface="Bankia Light"/>
                <a:ea typeface="Bankia Light"/>
                <a:cs typeface="Bankia Light"/>
                <a:sym typeface="Bankia Light"/>
              </a:defRPr>
            </a:pPr>
            <a:r>
              <a:rPr sz="1069" cap="none" dirty="0"/>
              <a:t>|</a:t>
            </a:r>
          </a:p>
        </p:txBody>
      </p:sp>
    </p:spTree>
    <p:extLst>
      <p:ext uri="{BB962C8B-B14F-4D97-AF65-F5344CB8AC3E}">
        <p14:creationId xmlns:p14="http://schemas.microsoft.com/office/powerpoint/2010/main" val="9045359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794"/>
          <p:cNvSpPr/>
          <p:nvPr/>
        </p:nvSpPr>
        <p:spPr>
          <a:xfrm>
            <a:off x="1" y="0"/>
            <a:ext cx="12192000" cy="396045"/>
          </a:xfrm>
          <a:prstGeom prst="rect">
            <a:avLst/>
          </a:prstGeom>
          <a:gradFill>
            <a:gsLst>
              <a:gs pos="0">
                <a:srgbClr val="D9E021">
                  <a:alpha val="80000"/>
                </a:srgbClr>
              </a:gs>
              <a:gs pos="15000">
                <a:srgbClr val="8CC63F">
                  <a:alpha val="80000"/>
                </a:srgbClr>
              </a:gs>
              <a:gs pos="50000">
                <a:srgbClr val="39B54A">
                  <a:alpha val="80000"/>
                </a:srgbClr>
              </a:gs>
              <a:gs pos="100000">
                <a:srgbClr val="006837">
                  <a:alpha val="80000"/>
                </a:srgb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sz="1350">
              <a:solidFill>
                <a:schemeClr val="lt1"/>
              </a:solidFill>
            </a:endParaRPr>
          </a:p>
        </p:txBody>
      </p:sp>
      <p:sp>
        <p:nvSpPr>
          <p:cNvPr id="28" name="Shape 1131"/>
          <p:cNvSpPr/>
          <p:nvPr/>
        </p:nvSpPr>
        <p:spPr>
          <a:xfrm>
            <a:off x="1937539" y="105120"/>
            <a:ext cx="142839" cy="202155"/>
          </a:xfrm>
          <a:prstGeom prst="rect">
            <a:avLst/>
          </a:prstGeom>
          <a:ln w="3175">
            <a:miter lim="400000"/>
          </a:ln>
          <a:extLst>
            <a:ext uri="{C572A759-6A51-4108-AA02-DFA0A04FC94B}">
              <ma14:wrappingTextBoxFlag xmlns="" xmlns:ma14="http://schemas.microsoft.com/office/mac/drawingml/2011/main" val="1"/>
            </a:ext>
          </a:extLst>
        </p:spPr>
        <p:txBody>
          <a:bodyPr wrap="square" lIns="26789" tIns="26789" rIns="26789" bIns="26789">
            <a:spAutoFit/>
          </a:bodyPr>
          <a:lstStyle/>
          <a:p>
            <a:pPr algn="l" defTabSz="257175">
              <a:lnSpc>
                <a:spcPct val="90000"/>
              </a:lnSpc>
              <a:spcBef>
                <a:spcPts val="1406"/>
              </a:spcBef>
              <a:defRPr sz="1900" cap="all" spc="-38">
                <a:solidFill>
                  <a:srgbClr val="39291A"/>
                </a:solidFill>
                <a:latin typeface="Bankia Light"/>
                <a:ea typeface="Bankia Light"/>
                <a:cs typeface="Bankia Light"/>
                <a:sym typeface="Bankia Light"/>
              </a:defRPr>
            </a:pPr>
            <a:r>
              <a:rPr sz="1069" cap="none" dirty="0"/>
              <a:t>|</a:t>
            </a:r>
          </a:p>
        </p:txBody>
      </p:sp>
      <p:sp>
        <p:nvSpPr>
          <p:cNvPr id="18" name="Marcador de contenido 17"/>
          <p:cNvSpPr>
            <a:spLocks noGrp="1"/>
          </p:cNvSpPr>
          <p:nvPr>
            <p:ph sz="quarter" idx="10"/>
          </p:nvPr>
        </p:nvSpPr>
        <p:spPr>
          <a:xfrm>
            <a:off x="197658" y="1549591"/>
            <a:ext cx="2535917" cy="4525566"/>
          </a:xfrm>
        </p:spPr>
        <p:txBody>
          <a:bodyPr>
            <a:normAutofit lnSpcReduction="10000"/>
          </a:bodyPr>
          <a:lstStyle/>
          <a:p>
            <a:endParaRPr lang="es-ES" sz="1400" dirty="0"/>
          </a:p>
          <a:p>
            <a:r>
              <a:rPr lang="es-ES" sz="1400" dirty="0"/>
              <a:t>Hay una relación directa entre la necesidad de agua de riego y la radiación solar </a:t>
            </a:r>
            <a:r>
              <a:rPr lang="es-ES" sz="1400" dirty="0" smtClean="0"/>
              <a:t>disponible.</a:t>
            </a:r>
            <a:endParaRPr lang="es-ES" sz="1400" dirty="0"/>
          </a:p>
          <a:p>
            <a:r>
              <a:rPr lang="es-ES" sz="1400" dirty="0"/>
              <a:t>En periodos de fuerte </a:t>
            </a:r>
            <a:r>
              <a:rPr lang="es-ES" sz="1400" dirty="0" smtClean="0"/>
              <a:t>calor </a:t>
            </a:r>
            <a:r>
              <a:rPr lang="es-ES" sz="1400" dirty="0"/>
              <a:t>se requiere una mayor cantidad de agua para el riego y se dispone de la mayor radiación y, por lo tanto, mayor potencia suministrada por los paneles </a:t>
            </a:r>
            <a:r>
              <a:rPr lang="es-ES" sz="1400" dirty="0" smtClean="0"/>
              <a:t>fotovoltaicos.</a:t>
            </a:r>
            <a:endParaRPr lang="es-ES" sz="1400" dirty="0"/>
          </a:p>
          <a:p>
            <a:r>
              <a:rPr lang="es-ES" sz="1400" dirty="0"/>
              <a:t>En periodos de menor temperatura, las necesidades de agua para riego son menores y </a:t>
            </a:r>
            <a:r>
              <a:rPr lang="es-ES" sz="1400" dirty="0" smtClean="0"/>
              <a:t>de la </a:t>
            </a:r>
            <a:r>
              <a:rPr lang="es-ES" sz="1400" dirty="0"/>
              <a:t>energía disponible </a:t>
            </a:r>
            <a:r>
              <a:rPr lang="es-ES" sz="1400" dirty="0" smtClean="0"/>
              <a:t>(en) </a:t>
            </a:r>
            <a:r>
              <a:rPr lang="es-ES" sz="1400" dirty="0"/>
              <a:t>del sol, aunque es menor, se obtendrán excedentes en potencia suministrada (Kw-M3 Agua)</a:t>
            </a:r>
          </a:p>
          <a:p>
            <a:endParaRPr lang="es-ES" sz="1400" dirty="0"/>
          </a:p>
        </p:txBody>
      </p:sp>
      <p:sp>
        <p:nvSpPr>
          <p:cNvPr id="8" name="Marcador de texto 7"/>
          <p:cNvSpPr>
            <a:spLocks noGrp="1"/>
          </p:cNvSpPr>
          <p:nvPr>
            <p:ph type="body" sz="quarter" idx="12"/>
          </p:nvPr>
        </p:nvSpPr>
        <p:spPr/>
        <p:txBody>
          <a:bodyPr>
            <a:normAutofit lnSpcReduction="10000"/>
          </a:bodyPr>
          <a:lstStyle/>
          <a:p>
            <a:r>
              <a:rPr lang="es-ES" i="1" dirty="0">
                <a:solidFill>
                  <a:srgbClr val="006837"/>
                </a:solidFill>
              </a:rPr>
              <a:t>El Bombeo Solar Fotovoltaico se eleva como solución actual para mejorar la rentabilidad de los cultivos de riego en España en sistemas actuales aislados (Bombeo mediante Diésel) o conectados a red eléctrica.</a:t>
            </a:r>
          </a:p>
        </p:txBody>
      </p:sp>
      <p:sp>
        <p:nvSpPr>
          <p:cNvPr id="7" name="Marcador de texto 6"/>
          <p:cNvSpPr>
            <a:spLocks noGrp="1"/>
          </p:cNvSpPr>
          <p:nvPr>
            <p:ph type="body" sz="quarter" idx="11"/>
          </p:nvPr>
        </p:nvSpPr>
        <p:spPr/>
        <p:txBody>
          <a:bodyPr/>
          <a:lstStyle/>
          <a:p>
            <a:r>
              <a:rPr lang="es-ES" dirty="0">
                <a:solidFill>
                  <a:srgbClr val="006837"/>
                </a:solidFill>
                <a:latin typeface="Arial" panose="020B0604020202020204" pitchFamily="34" charset="0"/>
                <a:cs typeface="Arial" panose="020B0604020202020204" pitchFamily="34" charset="0"/>
              </a:rPr>
              <a:t>Bombeo Solar Fotovoltaico – Como solución energética  </a:t>
            </a:r>
          </a:p>
        </p:txBody>
      </p:sp>
      <p:sp>
        <p:nvSpPr>
          <p:cNvPr id="10" name="Marcador de texto 9"/>
          <p:cNvSpPr>
            <a:spLocks noGrp="1"/>
          </p:cNvSpPr>
          <p:nvPr>
            <p:ph type="body" sz="quarter" idx="16"/>
          </p:nvPr>
        </p:nvSpPr>
        <p:spPr/>
        <p:txBody>
          <a:bodyPr/>
          <a:lstStyle/>
          <a:p>
            <a:r>
              <a:rPr lang="es-ES" dirty="0"/>
              <a:t>VALORIZACIÓN DE EXCEDENTES ENERGÉTICOS DE LAS INSTALACIONES SOLARES EN COMUNIDADES DE REGANTES</a:t>
            </a:r>
          </a:p>
        </p:txBody>
      </p:sp>
      <p:pic>
        <p:nvPicPr>
          <p:cNvPr id="49" name="Imagen 48"/>
          <p:cNvPicPr>
            <a:picLocks noChangeAspect="1"/>
          </p:cNvPicPr>
          <p:nvPr/>
        </p:nvPicPr>
        <p:blipFill rotWithShape="1">
          <a:blip r:embed="rId2"/>
          <a:srcRect l="1470" t="2119" r="1841" b="3024"/>
          <a:stretch/>
        </p:blipFill>
        <p:spPr>
          <a:xfrm>
            <a:off x="3276294" y="4121246"/>
            <a:ext cx="3464498" cy="1800000"/>
          </a:xfrm>
          <a:prstGeom prst="rect">
            <a:avLst/>
          </a:prstGeom>
        </p:spPr>
      </p:pic>
      <p:grpSp>
        <p:nvGrpSpPr>
          <p:cNvPr id="4" name="Grupo 3"/>
          <p:cNvGrpSpPr/>
          <p:nvPr/>
        </p:nvGrpSpPr>
        <p:grpSpPr>
          <a:xfrm>
            <a:off x="3134769" y="1723604"/>
            <a:ext cx="3742261" cy="1980000"/>
            <a:chOff x="347958" y="1699327"/>
            <a:chExt cx="3742261" cy="2362875"/>
          </a:xfrm>
        </p:grpSpPr>
        <p:pic>
          <p:nvPicPr>
            <p:cNvPr id="2" name="Imagen 1"/>
            <p:cNvPicPr>
              <a:picLocks noChangeAspect="1"/>
            </p:cNvPicPr>
            <p:nvPr/>
          </p:nvPicPr>
          <p:blipFill rotWithShape="1">
            <a:blip r:embed="rId3"/>
            <a:srcRect l="1264" t="2321" r="1733" b="11055"/>
            <a:stretch/>
          </p:blipFill>
          <p:spPr>
            <a:xfrm>
              <a:off x="522617" y="1766924"/>
              <a:ext cx="3431365" cy="2147955"/>
            </a:xfrm>
            <a:prstGeom prst="rect">
              <a:avLst/>
            </a:prstGeom>
          </p:spPr>
        </p:pic>
        <p:sp>
          <p:nvSpPr>
            <p:cNvPr id="3" name="Rectángulo redondeado 2"/>
            <p:cNvSpPr/>
            <p:nvPr/>
          </p:nvSpPr>
          <p:spPr>
            <a:xfrm>
              <a:off x="347958" y="1699327"/>
              <a:ext cx="3742261" cy="2362875"/>
            </a:xfrm>
            <a:prstGeom prst="roundRect">
              <a:avLst>
                <a:gd name="adj" fmla="val 5708"/>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Imagen 4"/>
          <p:cNvPicPr>
            <a:picLocks noChangeAspect="1"/>
          </p:cNvPicPr>
          <p:nvPr/>
        </p:nvPicPr>
        <p:blipFill>
          <a:blip r:embed="rId4">
            <a:duotone>
              <a:schemeClr val="accent5">
                <a:shade val="45000"/>
                <a:satMod val="135000"/>
              </a:schemeClr>
              <a:prstClr val="white"/>
            </a:duotone>
          </a:blip>
          <a:stretch>
            <a:fillRect/>
          </a:stretch>
        </p:blipFill>
        <p:spPr>
          <a:xfrm>
            <a:off x="6194289" y="1769421"/>
            <a:ext cx="551490" cy="540000"/>
          </a:xfrm>
          <a:prstGeom prst="rect">
            <a:avLst/>
          </a:prstGeom>
          <a:ln>
            <a:solidFill>
              <a:srgbClr val="006837"/>
            </a:solidFill>
            <a:prstDash val="dash"/>
          </a:ln>
        </p:spPr>
      </p:pic>
      <p:sp>
        <p:nvSpPr>
          <p:cNvPr id="36" name="Rectángulo redondeado 35"/>
          <p:cNvSpPr/>
          <p:nvPr/>
        </p:nvSpPr>
        <p:spPr>
          <a:xfrm>
            <a:off x="3128151" y="4042708"/>
            <a:ext cx="3742261" cy="1980000"/>
          </a:xfrm>
          <a:prstGeom prst="roundRect">
            <a:avLst>
              <a:gd name="adj" fmla="val 5708"/>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Imagen 14"/>
          <p:cNvPicPr>
            <a:picLocks noChangeAspect="1"/>
          </p:cNvPicPr>
          <p:nvPr/>
        </p:nvPicPr>
        <p:blipFill>
          <a:blip r:embed="rId5"/>
          <a:stretch>
            <a:fillRect/>
          </a:stretch>
        </p:blipFill>
        <p:spPr>
          <a:xfrm>
            <a:off x="6194289" y="4084092"/>
            <a:ext cx="555714" cy="540000"/>
          </a:xfrm>
          <a:prstGeom prst="rect">
            <a:avLst/>
          </a:prstGeom>
          <a:ln>
            <a:solidFill>
              <a:srgbClr val="006837"/>
            </a:solidFill>
            <a:prstDash val="dash"/>
          </a:ln>
        </p:spPr>
      </p:pic>
      <p:sp>
        <p:nvSpPr>
          <p:cNvPr id="16" name="Cruz 15"/>
          <p:cNvSpPr/>
          <p:nvPr/>
        </p:nvSpPr>
        <p:spPr>
          <a:xfrm>
            <a:off x="4721188" y="3609255"/>
            <a:ext cx="540000" cy="540000"/>
          </a:xfrm>
          <a:prstGeom prst="plus">
            <a:avLst>
              <a:gd name="adj" fmla="val 39985"/>
            </a:avLst>
          </a:prstGeom>
          <a:solidFill>
            <a:srgbClr val="006837"/>
          </a:solidFill>
          <a:ln>
            <a:solidFill>
              <a:srgbClr val="0068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Imagen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09692" y="3650882"/>
            <a:ext cx="407169" cy="454181"/>
          </a:xfrm>
          <a:prstGeom prst="rect">
            <a:avLst/>
          </a:prstGeom>
          <a:solidFill>
            <a:schemeClr val="bg1">
              <a:alpha val="80000"/>
            </a:schemeClr>
          </a:solidFill>
        </p:spPr>
      </p:pic>
      <p:sp>
        <p:nvSpPr>
          <p:cNvPr id="42" name="Flecha derecha 41"/>
          <p:cNvSpPr/>
          <p:nvPr/>
        </p:nvSpPr>
        <p:spPr>
          <a:xfrm>
            <a:off x="6983547" y="3750490"/>
            <a:ext cx="632582" cy="270001"/>
          </a:xfrm>
          <a:prstGeom prst="rightArrow">
            <a:avLst/>
          </a:prstGeom>
          <a:solidFill>
            <a:srgbClr val="006837"/>
          </a:solidFill>
          <a:ln>
            <a:solidFill>
              <a:srgbClr val="0068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upo 50"/>
          <p:cNvGrpSpPr/>
          <p:nvPr/>
        </p:nvGrpSpPr>
        <p:grpSpPr>
          <a:xfrm>
            <a:off x="7734667" y="2616355"/>
            <a:ext cx="3960000" cy="2538273"/>
            <a:chOff x="4906281" y="2583986"/>
            <a:chExt cx="3960000" cy="2538273"/>
          </a:xfrm>
        </p:grpSpPr>
        <p:pic>
          <p:nvPicPr>
            <p:cNvPr id="46" name="Imagen 45"/>
            <p:cNvPicPr>
              <a:picLocks noChangeAspect="1"/>
            </p:cNvPicPr>
            <p:nvPr/>
          </p:nvPicPr>
          <p:blipFill rotWithShape="1">
            <a:blip r:embed="rId7"/>
            <a:srcRect l="802" t="1167" r="2067" b="2178"/>
            <a:stretch/>
          </p:blipFill>
          <p:spPr>
            <a:xfrm>
              <a:off x="5049948" y="2824120"/>
              <a:ext cx="3641416" cy="2228039"/>
            </a:xfrm>
            <a:prstGeom prst="rect">
              <a:avLst/>
            </a:prstGeom>
          </p:spPr>
        </p:pic>
        <p:sp>
          <p:nvSpPr>
            <p:cNvPr id="45" name="Rectángulo redondeado 44"/>
            <p:cNvSpPr/>
            <p:nvPr/>
          </p:nvSpPr>
          <p:spPr>
            <a:xfrm>
              <a:off x="4906281" y="2583986"/>
              <a:ext cx="3960000" cy="2538273"/>
            </a:xfrm>
            <a:prstGeom prst="roundRect">
              <a:avLst>
                <a:gd name="adj" fmla="val 5708"/>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Imagen 46"/>
            <p:cNvPicPr>
              <a:picLocks noChangeAspect="1"/>
            </p:cNvPicPr>
            <p:nvPr/>
          </p:nvPicPr>
          <p:blipFill rotWithShape="1">
            <a:blip r:embed="rId8">
              <a:clrChange>
                <a:clrFrom>
                  <a:srgbClr val="FFFFFF"/>
                </a:clrFrom>
                <a:clrTo>
                  <a:srgbClr val="FFFFFF">
                    <a:alpha val="0"/>
                  </a:srgbClr>
                </a:clrTo>
              </a:clrChange>
              <a:duotone>
                <a:prstClr val="black"/>
                <a:schemeClr val="accent6">
                  <a:tint val="45000"/>
                  <a:satMod val="400000"/>
                </a:schemeClr>
              </a:duotone>
            </a:blip>
            <a:srcRect l="8742" r="27107"/>
            <a:stretch/>
          </p:blipFill>
          <p:spPr>
            <a:xfrm>
              <a:off x="7998534" y="2690778"/>
              <a:ext cx="692830" cy="540000"/>
            </a:xfrm>
            <a:prstGeom prst="rect">
              <a:avLst/>
            </a:prstGeom>
            <a:solidFill>
              <a:schemeClr val="bg1">
                <a:alpha val="80000"/>
              </a:schemeClr>
            </a:solidFill>
            <a:ln>
              <a:solidFill>
                <a:srgbClr val="006837"/>
              </a:solidFill>
              <a:prstDash val="dash"/>
            </a:ln>
          </p:spPr>
        </p:pic>
      </p:grpSp>
      <p:sp>
        <p:nvSpPr>
          <p:cNvPr id="50" name="Rectángulo 49"/>
          <p:cNvSpPr/>
          <p:nvPr/>
        </p:nvSpPr>
        <p:spPr>
          <a:xfrm>
            <a:off x="7548720" y="5261420"/>
            <a:ext cx="4379928" cy="954107"/>
          </a:xfrm>
          <a:prstGeom prst="rect">
            <a:avLst/>
          </a:prstGeom>
        </p:spPr>
        <p:txBody>
          <a:bodyPr wrap="square">
            <a:spAutoFit/>
          </a:bodyPr>
          <a:lstStyle/>
          <a:p>
            <a:pPr algn="l"/>
            <a:r>
              <a:rPr lang="es-ES" sz="1400" dirty="0"/>
              <a:t>Resultados básicos:</a:t>
            </a:r>
          </a:p>
          <a:p>
            <a:pPr marL="285750" indent="-285750" algn="l">
              <a:buFont typeface="Wingdings" panose="05000000000000000000" pitchFamily="2" charset="2"/>
              <a:buChar char="ü"/>
            </a:pPr>
            <a:r>
              <a:rPr lang="es-ES" sz="1400" b="1" dirty="0"/>
              <a:t>Ahorro económico por los costes de</a:t>
            </a:r>
            <a:r>
              <a:rPr lang="es-ES" sz="1400" dirty="0"/>
              <a:t> energía eléctrica</a:t>
            </a:r>
          </a:p>
          <a:p>
            <a:pPr marL="285750" indent="-285750" algn="l">
              <a:buFont typeface="Wingdings" panose="05000000000000000000" pitchFamily="2" charset="2"/>
              <a:buChar char="ü"/>
            </a:pPr>
            <a:r>
              <a:rPr lang="es-ES" sz="1400" b="1" dirty="0"/>
              <a:t>Autosuficiencia</a:t>
            </a:r>
            <a:r>
              <a:rPr lang="es-ES" sz="1400" dirty="0"/>
              <a:t> (independencia red eléctrica o grupos electrógenos)</a:t>
            </a:r>
          </a:p>
        </p:txBody>
      </p:sp>
      <p:sp>
        <p:nvSpPr>
          <p:cNvPr id="53" name="Rectángulo redondeado 52"/>
          <p:cNvSpPr/>
          <p:nvPr/>
        </p:nvSpPr>
        <p:spPr>
          <a:xfrm>
            <a:off x="7734667" y="1674445"/>
            <a:ext cx="3960000" cy="891081"/>
          </a:xfrm>
          <a:prstGeom prst="roundRect">
            <a:avLst>
              <a:gd name="adj" fmla="val 570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l">
              <a:buFont typeface="Wingdings" panose="05000000000000000000" pitchFamily="2" charset="2"/>
              <a:buChar char="Ø"/>
            </a:pPr>
            <a:r>
              <a:rPr lang="es-ES" sz="1600" dirty="0">
                <a:solidFill>
                  <a:srgbClr val="39B54A"/>
                </a:solidFill>
              </a:rPr>
              <a:t>Genera energía limpia </a:t>
            </a:r>
          </a:p>
          <a:p>
            <a:pPr marL="171450" indent="-171450" algn="l">
              <a:buFont typeface="Wingdings" panose="05000000000000000000" pitchFamily="2" charset="2"/>
              <a:buChar char="Ø"/>
            </a:pPr>
            <a:r>
              <a:rPr lang="es-ES" sz="1600" dirty="0">
                <a:solidFill>
                  <a:srgbClr val="39B54A"/>
                </a:solidFill>
              </a:rPr>
              <a:t>Cubre</a:t>
            </a:r>
            <a:r>
              <a:rPr lang="es-ES" sz="1600" dirty="0">
                <a:solidFill>
                  <a:schemeClr val="tx1"/>
                </a:solidFill>
              </a:rPr>
              <a:t> las </a:t>
            </a:r>
            <a:r>
              <a:rPr lang="es-ES" sz="1600" dirty="0">
                <a:solidFill>
                  <a:srgbClr val="39B54A"/>
                </a:solidFill>
              </a:rPr>
              <a:t>necesidades energéticas </a:t>
            </a:r>
            <a:r>
              <a:rPr lang="es-ES" sz="1600" dirty="0">
                <a:solidFill>
                  <a:schemeClr val="tx1"/>
                </a:solidFill>
              </a:rPr>
              <a:t>de riego</a:t>
            </a:r>
          </a:p>
          <a:p>
            <a:pPr marL="171450" indent="-171450" algn="l">
              <a:buFont typeface="Wingdings" panose="05000000000000000000" pitchFamily="2" charset="2"/>
              <a:buChar char="Ø"/>
            </a:pPr>
            <a:r>
              <a:rPr lang="es-ES" sz="1600" dirty="0">
                <a:solidFill>
                  <a:schemeClr val="tx1"/>
                </a:solidFill>
              </a:rPr>
              <a:t>Genera </a:t>
            </a:r>
            <a:r>
              <a:rPr lang="es-ES" sz="1600" dirty="0">
                <a:solidFill>
                  <a:srgbClr val="39B54A"/>
                </a:solidFill>
              </a:rPr>
              <a:t>excedentes </a:t>
            </a:r>
            <a:r>
              <a:rPr lang="es-ES" sz="1600" dirty="0">
                <a:solidFill>
                  <a:schemeClr val="tx1"/>
                </a:solidFill>
              </a:rPr>
              <a:t>eléctricos y de agua</a:t>
            </a:r>
          </a:p>
        </p:txBody>
      </p:sp>
      <p:sp>
        <p:nvSpPr>
          <p:cNvPr id="6" name="Marcador de texto 5"/>
          <p:cNvSpPr>
            <a:spLocks noGrp="1"/>
          </p:cNvSpPr>
          <p:nvPr>
            <p:ph type="body" sz="quarter" idx="15"/>
          </p:nvPr>
        </p:nvSpPr>
        <p:spPr/>
        <p:txBody>
          <a:bodyPr>
            <a:normAutofit fontScale="77500" lnSpcReduction="20000"/>
          </a:bodyPr>
          <a:lstStyle/>
          <a:p>
            <a:r>
              <a:rPr lang="es-ES" dirty="0"/>
              <a:t>PROYECTO DE INNOVACIÓN  </a:t>
            </a:r>
          </a:p>
        </p:txBody>
      </p:sp>
    </p:spTree>
    <p:extLst>
      <p:ext uri="{BB962C8B-B14F-4D97-AF65-F5344CB8AC3E}">
        <p14:creationId xmlns:p14="http://schemas.microsoft.com/office/powerpoint/2010/main" val="18157253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794"/>
          <p:cNvSpPr/>
          <p:nvPr/>
        </p:nvSpPr>
        <p:spPr>
          <a:xfrm>
            <a:off x="1" y="0"/>
            <a:ext cx="12192000" cy="396045"/>
          </a:xfrm>
          <a:prstGeom prst="rect">
            <a:avLst/>
          </a:prstGeom>
          <a:gradFill>
            <a:gsLst>
              <a:gs pos="0">
                <a:srgbClr val="D9E021">
                  <a:alpha val="80000"/>
                </a:srgbClr>
              </a:gs>
              <a:gs pos="15000">
                <a:srgbClr val="8CC63F">
                  <a:alpha val="80000"/>
                </a:srgbClr>
              </a:gs>
              <a:gs pos="50000">
                <a:srgbClr val="39B54A">
                  <a:alpha val="80000"/>
                </a:srgbClr>
              </a:gs>
              <a:gs pos="100000">
                <a:srgbClr val="006837">
                  <a:alpha val="80000"/>
                </a:srgb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sz="1350">
              <a:solidFill>
                <a:schemeClr val="lt1"/>
              </a:solidFill>
            </a:endParaRPr>
          </a:p>
        </p:txBody>
      </p:sp>
      <p:sp>
        <p:nvSpPr>
          <p:cNvPr id="30" name="Shape 1131"/>
          <p:cNvSpPr/>
          <p:nvPr/>
        </p:nvSpPr>
        <p:spPr>
          <a:xfrm>
            <a:off x="1937539" y="105120"/>
            <a:ext cx="142839" cy="202155"/>
          </a:xfrm>
          <a:prstGeom prst="rect">
            <a:avLst/>
          </a:prstGeom>
          <a:ln w="3175">
            <a:miter lim="400000"/>
          </a:ln>
          <a:extLst>
            <a:ext uri="{C572A759-6A51-4108-AA02-DFA0A04FC94B}">
              <ma14:wrappingTextBoxFlag xmlns="" xmlns:ma14="http://schemas.microsoft.com/office/mac/drawingml/2011/main" val="1"/>
            </a:ext>
          </a:extLst>
        </p:spPr>
        <p:txBody>
          <a:bodyPr wrap="square" lIns="26789" tIns="26789" rIns="26789" bIns="26789">
            <a:spAutoFit/>
          </a:bodyPr>
          <a:lstStyle/>
          <a:p>
            <a:pPr algn="l" defTabSz="257175">
              <a:lnSpc>
                <a:spcPct val="90000"/>
              </a:lnSpc>
              <a:spcBef>
                <a:spcPts val="1406"/>
              </a:spcBef>
              <a:defRPr sz="1900" cap="all" spc="-38">
                <a:solidFill>
                  <a:srgbClr val="39291A"/>
                </a:solidFill>
                <a:latin typeface="Bankia Light"/>
                <a:ea typeface="Bankia Light"/>
                <a:cs typeface="Bankia Light"/>
                <a:sym typeface="Bankia Light"/>
              </a:defRPr>
            </a:pPr>
            <a:r>
              <a:rPr sz="1069" cap="none" dirty="0"/>
              <a:t>|</a:t>
            </a:r>
          </a:p>
        </p:txBody>
      </p:sp>
      <p:sp>
        <p:nvSpPr>
          <p:cNvPr id="23" name="Marcador de texto 22"/>
          <p:cNvSpPr>
            <a:spLocks noGrp="1"/>
          </p:cNvSpPr>
          <p:nvPr>
            <p:ph type="body" sz="quarter" idx="12"/>
          </p:nvPr>
        </p:nvSpPr>
        <p:spPr>
          <a:xfrm>
            <a:off x="197658" y="1061728"/>
            <a:ext cx="11730990" cy="634935"/>
          </a:xfrm>
        </p:spPr>
        <p:txBody>
          <a:bodyPr>
            <a:normAutofit/>
          </a:bodyPr>
          <a:lstStyle/>
          <a:p>
            <a:r>
              <a:rPr lang="es-ES" sz="1600" dirty="0">
                <a:latin typeface="Arial" panose="020B0604020202020204" pitchFamily="34" charset="0"/>
                <a:cs typeface="Arial" panose="020B0604020202020204" pitchFamily="34" charset="0"/>
              </a:rPr>
              <a:t>Este tipo de instalaciones se dimensionan</a:t>
            </a:r>
            <a:r>
              <a:rPr lang="es-ES" sz="1600" dirty="0">
                <a:solidFill>
                  <a:srgbClr val="FF0000"/>
                </a:solidFill>
                <a:latin typeface="Arial" panose="020B0604020202020204" pitchFamily="34" charset="0"/>
                <a:cs typeface="Arial" panose="020B0604020202020204" pitchFamily="34" charset="0"/>
              </a:rPr>
              <a:t> </a:t>
            </a:r>
            <a:r>
              <a:rPr lang="es-ES" sz="1600" dirty="0">
                <a:latin typeface="Arial" panose="020B0604020202020204" pitchFamily="34" charset="0"/>
                <a:cs typeface="Arial" panose="020B0604020202020204" pitchFamily="34" charset="0"/>
              </a:rPr>
              <a:t>para asegurar la viabilidad del proyecto.</a:t>
            </a:r>
          </a:p>
          <a:p>
            <a:r>
              <a:rPr lang="es-ES" sz="1600" dirty="0">
                <a:latin typeface="Arial" panose="020B0604020202020204" pitchFamily="34" charset="0"/>
                <a:cs typeface="Arial" panose="020B0604020202020204" pitchFamily="34" charset="0"/>
              </a:rPr>
              <a:t>Para llevarlos a cabo se necesita financiación adaptada a las necesidades del proyecto y el cliente.  </a:t>
            </a:r>
          </a:p>
        </p:txBody>
      </p:sp>
      <p:sp>
        <p:nvSpPr>
          <p:cNvPr id="5" name="Marcador de texto 4"/>
          <p:cNvSpPr>
            <a:spLocks noGrp="1"/>
          </p:cNvSpPr>
          <p:nvPr>
            <p:ph type="body" sz="quarter" idx="11"/>
          </p:nvPr>
        </p:nvSpPr>
        <p:spPr/>
        <p:txBody>
          <a:bodyPr/>
          <a:lstStyle/>
          <a:p>
            <a:r>
              <a:rPr lang="es-ES" dirty="0">
                <a:solidFill>
                  <a:srgbClr val="006837"/>
                </a:solidFill>
                <a:latin typeface="Arial" panose="020B0604020202020204" pitchFamily="34" charset="0"/>
                <a:cs typeface="Arial" panose="020B0604020202020204" pitchFamily="34" charset="0"/>
              </a:rPr>
              <a:t>Necesidades de financiación - Solución Económica  </a:t>
            </a:r>
          </a:p>
        </p:txBody>
      </p:sp>
      <p:sp>
        <p:nvSpPr>
          <p:cNvPr id="8" name="Marcador de texto 7"/>
          <p:cNvSpPr>
            <a:spLocks noGrp="1"/>
          </p:cNvSpPr>
          <p:nvPr>
            <p:ph type="body" sz="quarter" idx="15"/>
          </p:nvPr>
        </p:nvSpPr>
        <p:spPr/>
        <p:txBody>
          <a:bodyPr>
            <a:normAutofit fontScale="77500" lnSpcReduction="20000"/>
          </a:bodyPr>
          <a:lstStyle/>
          <a:p>
            <a:r>
              <a:rPr lang="es-ES" dirty="0"/>
              <a:t>PROYECTO DE INNOVACIÓN</a:t>
            </a:r>
          </a:p>
        </p:txBody>
      </p:sp>
      <p:sp>
        <p:nvSpPr>
          <p:cNvPr id="9" name="Marcador de texto 8"/>
          <p:cNvSpPr>
            <a:spLocks noGrp="1"/>
          </p:cNvSpPr>
          <p:nvPr>
            <p:ph type="body" sz="quarter" idx="16"/>
          </p:nvPr>
        </p:nvSpPr>
        <p:spPr/>
        <p:txBody>
          <a:bodyPr/>
          <a:lstStyle/>
          <a:p>
            <a:r>
              <a:rPr lang="es-ES" dirty="0"/>
              <a:t>VALORIZACIÓN DE EXCEDENTES ENERGÉTICOS DE LAS INSTALACIONES SOLARES EN COMUNIDADES DE REGANTES</a:t>
            </a:r>
          </a:p>
        </p:txBody>
      </p:sp>
      <p:sp>
        <p:nvSpPr>
          <p:cNvPr id="33" name="Rectángulo redondeado 32"/>
          <p:cNvSpPr/>
          <p:nvPr/>
        </p:nvSpPr>
        <p:spPr>
          <a:xfrm>
            <a:off x="349030" y="4484245"/>
            <a:ext cx="3108463" cy="312967"/>
          </a:xfrm>
          <a:prstGeom prst="roundRect">
            <a:avLst/>
          </a:prstGeom>
          <a:noFill/>
          <a:ln>
            <a:solidFill>
              <a:srgbClr val="0068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rgbClr val="39B54A"/>
                </a:solidFill>
                <a:latin typeface="Arial" panose="020B0604020202020204" pitchFamily="34" charset="0"/>
                <a:cs typeface="Arial" panose="020B0604020202020204" pitchFamily="34" charset="0"/>
              </a:rPr>
              <a:t>Objetivos del proyecto</a:t>
            </a:r>
            <a:endParaRPr lang="en-US" sz="1600" dirty="0">
              <a:solidFill>
                <a:srgbClr val="39B54A"/>
              </a:solidFill>
              <a:latin typeface="Arial" panose="020B0604020202020204" pitchFamily="34" charset="0"/>
              <a:cs typeface="Arial" panose="020B0604020202020204" pitchFamily="34" charset="0"/>
            </a:endParaRPr>
          </a:p>
        </p:txBody>
      </p:sp>
      <p:sp>
        <p:nvSpPr>
          <p:cNvPr id="34" name="Rectángulo redondeado 33"/>
          <p:cNvSpPr/>
          <p:nvPr/>
        </p:nvSpPr>
        <p:spPr>
          <a:xfrm>
            <a:off x="5260513" y="2287099"/>
            <a:ext cx="1605280" cy="548279"/>
          </a:xfrm>
          <a:prstGeom prst="roundRect">
            <a:avLst/>
          </a:prstGeom>
          <a:noFill/>
          <a:ln>
            <a:solidFill>
              <a:srgbClr val="0068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solidFill>
                  <a:srgbClr val="39B54A"/>
                </a:solidFill>
                <a:latin typeface="Arial" panose="020B0604020202020204" pitchFamily="34" charset="0"/>
                <a:cs typeface="Arial" panose="020B0604020202020204" pitchFamily="34" charset="0"/>
              </a:rPr>
              <a:t>Soluciones de Financiación</a:t>
            </a:r>
          </a:p>
        </p:txBody>
      </p:sp>
      <p:sp>
        <p:nvSpPr>
          <p:cNvPr id="37" name="Rectángulo redondeado 36"/>
          <p:cNvSpPr/>
          <p:nvPr/>
        </p:nvSpPr>
        <p:spPr>
          <a:xfrm>
            <a:off x="1281759" y="2345677"/>
            <a:ext cx="1056324" cy="548279"/>
          </a:xfrm>
          <a:prstGeom prst="roundRect">
            <a:avLst/>
          </a:prstGeom>
          <a:noFill/>
          <a:ln>
            <a:solidFill>
              <a:srgbClr val="0068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rgbClr val="39B54A"/>
                </a:solidFill>
                <a:latin typeface="Arial" panose="020B0604020202020204" pitchFamily="34" charset="0"/>
                <a:cs typeface="Arial" panose="020B0604020202020204" pitchFamily="34" charset="0"/>
              </a:rPr>
              <a:t>Estudio previo</a:t>
            </a:r>
            <a:endParaRPr lang="en-US" sz="1600" dirty="0">
              <a:solidFill>
                <a:srgbClr val="39B54A"/>
              </a:solidFill>
              <a:latin typeface="Arial" panose="020B0604020202020204" pitchFamily="34" charset="0"/>
              <a:cs typeface="Arial" panose="020B0604020202020204" pitchFamily="34" charset="0"/>
            </a:endParaRPr>
          </a:p>
        </p:txBody>
      </p:sp>
      <p:sp>
        <p:nvSpPr>
          <p:cNvPr id="63" name="Rectángulo redondeado 62"/>
          <p:cNvSpPr/>
          <p:nvPr/>
        </p:nvSpPr>
        <p:spPr>
          <a:xfrm>
            <a:off x="9147278" y="2305865"/>
            <a:ext cx="1778284" cy="548279"/>
          </a:xfrm>
          <a:prstGeom prst="roundRect">
            <a:avLst/>
          </a:prstGeom>
          <a:noFill/>
          <a:ln>
            <a:solidFill>
              <a:srgbClr val="0068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rgbClr val="39B54A"/>
                </a:solidFill>
                <a:latin typeface="Arial" panose="020B0604020202020204" pitchFamily="34" charset="0"/>
                <a:cs typeface="Arial" panose="020B0604020202020204" pitchFamily="34" charset="0"/>
              </a:rPr>
              <a:t>Monitorización</a:t>
            </a:r>
            <a:endParaRPr lang="en-US" sz="1600" dirty="0">
              <a:solidFill>
                <a:srgbClr val="39B54A"/>
              </a:solidFill>
              <a:latin typeface="Arial" panose="020B0604020202020204" pitchFamily="34" charset="0"/>
              <a:cs typeface="Arial" panose="020B0604020202020204" pitchFamily="34" charset="0"/>
            </a:endParaRPr>
          </a:p>
        </p:txBody>
      </p:sp>
      <p:grpSp>
        <p:nvGrpSpPr>
          <p:cNvPr id="47" name="Grupo 46"/>
          <p:cNvGrpSpPr/>
          <p:nvPr/>
        </p:nvGrpSpPr>
        <p:grpSpPr>
          <a:xfrm>
            <a:off x="4459621" y="3767218"/>
            <a:ext cx="3050380" cy="2404887"/>
            <a:chOff x="6341254" y="3864042"/>
            <a:chExt cx="2873042" cy="2339555"/>
          </a:xfrm>
        </p:grpSpPr>
        <p:pic>
          <p:nvPicPr>
            <p:cNvPr id="13" name="Imagen 12"/>
            <p:cNvPicPr>
              <a:picLocks noChangeAspect="1"/>
            </p:cNvPicPr>
            <p:nvPr/>
          </p:nvPicPr>
          <p:blipFill rotWithShape="1">
            <a:blip r:embed="rId2">
              <a:clrChange>
                <a:clrFrom>
                  <a:srgbClr val="FFFFFF"/>
                </a:clrFrom>
                <a:clrTo>
                  <a:srgbClr val="FFFFFF">
                    <a:alpha val="0"/>
                  </a:srgbClr>
                </a:clrTo>
              </a:clrChange>
              <a:duotone>
                <a:prstClr val="black"/>
                <a:schemeClr val="accent6">
                  <a:tint val="45000"/>
                  <a:satMod val="400000"/>
                </a:schemeClr>
              </a:duotone>
            </a:blip>
            <a:srcRect l="8742" r="27107"/>
            <a:stretch/>
          </p:blipFill>
          <p:spPr>
            <a:xfrm>
              <a:off x="7540818" y="3986068"/>
              <a:ext cx="1259272" cy="981492"/>
            </a:xfrm>
            <a:prstGeom prst="rect">
              <a:avLst/>
            </a:prstGeom>
            <a:solidFill>
              <a:schemeClr val="bg1">
                <a:alpha val="80000"/>
              </a:schemeClr>
            </a:solidFill>
            <a:ln>
              <a:noFill/>
              <a:prstDash val="dash"/>
            </a:ln>
          </p:spPr>
        </p:pic>
        <p:sp>
          <p:nvSpPr>
            <p:cNvPr id="15" name="Rectángulo 14"/>
            <p:cNvSpPr/>
            <p:nvPr/>
          </p:nvSpPr>
          <p:spPr>
            <a:xfrm>
              <a:off x="6361773" y="4930666"/>
              <a:ext cx="2754558" cy="988071"/>
            </a:xfrm>
            <a:prstGeom prst="rect">
              <a:avLst/>
            </a:prstGeom>
          </p:spPr>
          <p:txBody>
            <a:bodyPr wrap="square">
              <a:spAutoFit/>
            </a:bodyPr>
            <a:lstStyle/>
            <a:p>
              <a:pPr marL="285750" indent="-285750" algn="l">
                <a:buFont typeface="Wingdings" panose="05000000000000000000" pitchFamily="2" charset="2"/>
                <a:buChar char="ü"/>
              </a:pPr>
              <a:endParaRPr lang="es-ES" sz="1000" dirty="0">
                <a:latin typeface="Bankia Light" panose="02000506030000020004" pitchFamily="2" charset="0"/>
              </a:endParaRPr>
            </a:p>
            <a:p>
              <a:pPr marL="285750" indent="-285750" algn="l">
                <a:buFont typeface="Wingdings" panose="05000000000000000000" pitchFamily="2" charset="2"/>
                <a:buChar char="ü"/>
              </a:pPr>
              <a:r>
                <a:rPr lang="es-ES" sz="1000" dirty="0">
                  <a:latin typeface="Arial" panose="020B0604020202020204" pitchFamily="34" charset="0"/>
                  <a:cs typeface="Arial" panose="020B0604020202020204" pitchFamily="34" charset="0"/>
                </a:rPr>
                <a:t>Vida Útil: </a:t>
              </a:r>
              <a:r>
                <a:rPr lang="es-ES" sz="1000" dirty="0">
                  <a:solidFill>
                    <a:srgbClr val="39B54A"/>
                  </a:solidFill>
                  <a:latin typeface="Arial" panose="020B0604020202020204" pitchFamily="34" charset="0"/>
                  <a:cs typeface="Arial" panose="020B0604020202020204" pitchFamily="34" charset="0"/>
                </a:rPr>
                <a:t>25-30 años</a:t>
              </a:r>
            </a:p>
            <a:p>
              <a:pPr marL="285750" indent="-285750" algn="l">
                <a:buFont typeface="Wingdings" panose="05000000000000000000" pitchFamily="2" charset="2"/>
                <a:buChar char="ü"/>
              </a:pPr>
              <a:r>
                <a:rPr lang="es-ES" sz="1000" dirty="0">
                  <a:latin typeface="Arial" panose="020B0604020202020204" pitchFamily="34" charset="0"/>
                  <a:cs typeface="Arial" panose="020B0604020202020204" pitchFamily="34" charset="0"/>
                </a:rPr>
                <a:t>Retorno Inversión: </a:t>
              </a:r>
              <a:r>
                <a:rPr lang="es-ES" sz="1000" dirty="0">
                  <a:solidFill>
                    <a:srgbClr val="39B54A"/>
                  </a:solidFill>
                  <a:latin typeface="Arial" panose="020B0604020202020204" pitchFamily="34" charset="0"/>
                  <a:cs typeface="Arial" panose="020B0604020202020204" pitchFamily="34" charset="0"/>
                </a:rPr>
                <a:t>4-8</a:t>
              </a:r>
              <a:r>
                <a:rPr lang="es-ES" sz="1000" dirty="0">
                  <a:latin typeface="Arial" panose="020B0604020202020204" pitchFamily="34" charset="0"/>
                  <a:cs typeface="Arial" panose="020B0604020202020204" pitchFamily="34" charset="0"/>
                </a:rPr>
                <a:t> </a:t>
              </a:r>
              <a:r>
                <a:rPr lang="es-ES" sz="1000" dirty="0">
                  <a:solidFill>
                    <a:srgbClr val="39B54A"/>
                  </a:solidFill>
                  <a:latin typeface="Arial" panose="020B0604020202020204" pitchFamily="34" charset="0"/>
                  <a:cs typeface="Arial" panose="020B0604020202020204" pitchFamily="34" charset="0"/>
                </a:rPr>
                <a:t>años</a:t>
              </a:r>
            </a:p>
            <a:p>
              <a:pPr marL="285750" indent="-285750" algn="l">
                <a:buFont typeface="Wingdings" panose="05000000000000000000" pitchFamily="2" charset="2"/>
                <a:buChar char="ü"/>
              </a:pPr>
              <a:r>
                <a:rPr lang="es-ES" sz="1000" dirty="0">
                  <a:latin typeface="Arial" panose="020B0604020202020204" pitchFamily="34" charset="0"/>
                  <a:cs typeface="Arial" panose="020B0604020202020204" pitchFamily="34" charset="0"/>
                </a:rPr>
                <a:t>Ahorro Energético: </a:t>
              </a:r>
              <a:r>
                <a:rPr lang="es-ES" sz="1000" dirty="0">
                  <a:solidFill>
                    <a:srgbClr val="39B54A"/>
                  </a:solidFill>
                  <a:latin typeface="Arial" panose="020B0604020202020204" pitchFamily="34" charset="0"/>
                  <a:cs typeface="Arial" panose="020B0604020202020204" pitchFamily="34" charset="0"/>
                </a:rPr>
                <a:t>90-100%</a:t>
              </a:r>
            </a:p>
            <a:p>
              <a:pPr marL="285750" indent="-285750" algn="l">
                <a:buFont typeface="Wingdings" panose="05000000000000000000" pitchFamily="2" charset="2"/>
                <a:buChar char="ü"/>
              </a:pPr>
              <a:r>
                <a:rPr lang="es-ES" sz="1000" dirty="0">
                  <a:latin typeface="Arial" panose="020B0604020202020204" pitchFamily="34" charset="0"/>
                  <a:cs typeface="Arial" panose="020B0604020202020204" pitchFamily="34" charset="0"/>
                </a:rPr>
                <a:t>Cobertura Demanda: </a:t>
              </a:r>
              <a:r>
                <a:rPr lang="es-ES" sz="1000" dirty="0">
                  <a:solidFill>
                    <a:srgbClr val="39B54A"/>
                  </a:solidFill>
                  <a:latin typeface="Arial" panose="020B0604020202020204" pitchFamily="34" charset="0"/>
                  <a:cs typeface="Arial" panose="020B0604020202020204" pitchFamily="34" charset="0"/>
                </a:rPr>
                <a:t>75-80%</a:t>
              </a:r>
            </a:p>
            <a:p>
              <a:pPr marL="285750" indent="-285750" algn="l">
                <a:buFont typeface="Wingdings" panose="05000000000000000000" pitchFamily="2" charset="2"/>
                <a:buChar char="ü"/>
              </a:pPr>
              <a:r>
                <a:rPr lang="es-ES" sz="1000" dirty="0">
                  <a:latin typeface="Arial" panose="020B0604020202020204" pitchFamily="34" charset="0"/>
                  <a:cs typeface="Arial" panose="020B0604020202020204" pitchFamily="34" charset="0"/>
                </a:rPr>
                <a:t>Energía Excedente: </a:t>
              </a:r>
              <a:r>
                <a:rPr lang="es-ES" sz="1000" dirty="0">
                  <a:solidFill>
                    <a:srgbClr val="39B54A"/>
                  </a:solidFill>
                  <a:latin typeface="Arial" panose="020B0604020202020204" pitchFamily="34" charset="0"/>
                  <a:cs typeface="Arial" panose="020B0604020202020204" pitchFamily="34" charset="0"/>
                </a:rPr>
                <a:t>15-25%</a:t>
              </a:r>
            </a:p>
          </p:txBody>
        </p:sp>
        <p:sp>
          <p:nvSpPr>
            <p:cNvPr id="3" name="Rectángulo redondeado 2"/>
            <p:cNvSpPr/>
            <p:nvPr/>
          </p:nvSpPr>
          <p:spPr>
            <a:xfrm>
              <a:off x="6341254" y="3864042"/>
              <a:ext cx="2873042" cy="2339555"/>
            </a:xfrm>
            <a:prstGeom prst="roundRect">
              <a:avLst>
                <a:gd name="adj" fmla="val 4561"/>
              </a:avLst>
            </a:prstGeom>
            <a:noFill/>
            <a:ln>
              <a:solidFill>
                <a:srgbClr val="00683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600">
                <a:latin typeface="Bankia Light" panose="02000506030000020004" pitchFamily="2" charset="0"/>
              </a:endParaRPr>
            </a:p>
          </p:txBody>
        </p:sp>
        <p:pic>
          <p:nvPicPr>
            <p:cNvPr id="4" name="Imagen 3"/>
            <p:cNvPicPr>
              <a:picLocks noChangeAspect="1"/>
            </p:cNvPicPr>
            <p:nvPr/>
          </p:nvPicPr>
          <p:blipFill>
            <a:blip r:embed="rId3"/>
            <a:stretch>
              <a:fillRect/>
            </a:stretch>
          </p:blipFill>
          <p:spPr>
            <a:xfrm>
              <a:off x="6430999" y="3910608"/>
              <a:ext cx="589126" cy="425046"/>
            </a:xfrm>
            <a:prstGeom prst="rect">
              <a:avLst/>
            </a:prstGeom>
          </p:spPr>
        </p:pic>
        <p:pic>
          <p:nvPicPr>
            <p:cNvPr id="28" name="Imagen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15302" y="3976966"/>
              <a:ext cx="381918" cy="426014"/>
            </a:xfrm>
            <a:prstGeom prst="rect">
              <a:avLst/>
            </a:prstGeom>
          </p:spPr>
        </p:pic>
        <p:pic>
          <p:nvPicPr>
            <p:cNvPr id="7" name="Imagen 6"/>
            <p:cNvPicPr>
              <a:picLocks noChangeAspect="1"/>
            </p:cNvPicPr>
            <p:nvPr/>
          </p:nvPicPr>
          <p:blipFill>
            <a:blip r:embed="rId5">
              <a:duotone>
                <a:schemeClr val="accent6">
                  <a:shade val="45000"/>
                  <a:satMod val="135000"/>
                </a:schemeClr>
                <a:prstClr val="white"/>
              </a:duotone>
            </a:blip>
            <a:stretch>
              <a:fillRect/>
            </a:stretch>
          </p:blipFill>
          <p:spPr>
            <a:xfrm>
              <a:off x="6923329" y="4472050"/>
              <a:ext cx="738915" cy="483546"/>
            </a:xfrm>
            <a:prstGeom prst="rect">
              <a:avLst/>
            </a:prstGeom>
          </p:spPr>
        </p:pic>
        <p:pic>
          <p:nvPicPr>
            <p:cNvPr id="275" name="Picture 10" descr="Resultado de imagen de icono ahorro co2"/>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6979" t="3577" r="18802" b="2083"/>
            <a:stretch/>
          </p:blipFill>
          <p:spPr bwMode="auto">
            <a:xfrm>
              <a:off x="7066665" y="3994078"/>
              <a:ext cx="384894" cy="374593"/>
            </a:xfrm>
            <a:prstGeom prst="rect">
              <a:avLst/>
            </a:prstGeom>
            <a:noFill/>
            <a:extLst>
              <a:ext uri="{909E8E84-426E-40DD-AFC4-6F175D3DCCD1}">
                <a14:hiddenFill xmlns:a14="http://schemas.microsoft.com/office/drawing/2010/main">
                  <a:solidFill>
                    <a:srgbClr val="FFFFFF"/>
                  </a:solidFill>
                </a14:hiddenFill>
              </a:ext>
            </a:extLst>
          </p:spPr>
        </p:pic>
      </p:grpSp>
      <p:sp>
        <p:nvSpPr>
          <p:cNvPr id="126" name="CuadroTexto 125"/>
          <p:cNvSpPr txBox="1"/>
          <p:nvPr/>
        </p:nvSpPr>
        <p:spPr>
          <a:xfrm>
            <a:off x="517180" y="5009027"/>
            <a:ext cx="3240374" cy="1077218"/>
          </a:xfrm>
          <a:prstGeom prst="rect">
            <a:avLst/>
          </a:prstGeom>
          <a:noFill/>
        </p:spPr>
        <p:txBody>
          <a:bodyPr wrap="square" rtlCol="0">
            <a:spAutoFit/>
          </a:bodyPr>
          <a:lstStyle/>
          <a:p>
            <a:pPr marL="285750" indent="-285750" algn="l">
              <a:buFont typeface="Wingdings" panose="05000000000000000000" pitchFamily="2" charset="2"/>
              <a:buChar char="ü"/>
            </a:pPr>
            <a:r>
              <a:rPr lang="es-ES" sz="1600" dirty="0">
                <a:latin typeface="Arial" panose="020B0604020202020204" pitchFamily="34" charset="0"/>
                <a:cs typeface="Arial" panose="020B0604020202020204" pitchFamily="34" charset="0"/>
              </a:rPr>
              <a:t>Ahorro Energía Eléctrica</a:t>
            </a:r>
          </a:p>
          <a:p>
            <a:pPr marL="285750" indent="-285750" algn="l">
              <a:buFont typeface="Wingdings" panose="05000000000000000000" pitchFamily="2" charset="2"/>
              <a:buChar char="ü"/>
            </a:pPr>
            <a:r>
              <a:rPr lang="es-ES" sz="1600" dirty="0">
                <a:latin typeface="Arial" panose="020B0604020202020204" pitchFamily="34" charset="0"/>
                <a:cs typeface="Arial" panose="020B0604020202020204" pitchFamily="34" charset="0"/>
              </a:rPr>
              <a:t>Independencia Energética</a:t>
            </a:r>
          </a:p>
          <a:p>
            <a:pPr marL="285750" indent="-285750" algn="l">
              <a:buFont typeface="Wingdings" panose="05000000000000000000" pitchFamily="2" charset="2"/>
              <a:buChar char="ü"/>
            </a:pPr>
            <a:r>
              <a:rPr lang="es-ES" sz="1600" dirty="0">
                <a:latin typeface="Arial" panose="020B0604020202020204" pitchFamily="34" charset="0"/>
                <a:cs typeface="Arial" panose="020B0604020202020204" pitchFamily="34" charset="0"/>
              </a:rPr>
              <a:t>Reducción Costes Explotación</a:t>
            </a:r>
          </a:p>
          <a:p>
            <a:pPr marL="285750" indent="-285750" algn="l">
              <a:buFont typeface="Wingdings" panose="05000000000000000000" pitchFamily="2" charset="2"/>
              <a:buChar char="ü"/>
            </a:pPr>
            <a:r>
              <a:rPr lang="es-ES" sz="1600" dirty="0">
                <a:latin typeface="Arial" panose="020B0604020202020204" pitchFamily="34" charset="0"/>
                <a:cs typeface="Arial" panose="020B0604020202020204" pitchFamily="34" charset="0"/>
              </a:rPr>
              <a:t>Incremento Productividad</a:t>
            </a:r>
          </a:p>
        </p:txBody>
      </p:sp>
      <p:sp>
        <p:nvSpPr>
          <p:cNvPr id="127" name="CuadroTexto 126"/>
          <p:cNvSpPr txBox="1"/>
          <p:nvPr/>
        </p:nvSpPr>
        <p:spPr>
          <a:xfrm>
            <a:off x="8572277" y="3931810"/>
            <a:ext cx="2939266" cy="2062103"/>
          </a:xfrm>
          <a:prstGeom prst="rect">
            <a:avLst/>
          </a:prstGeom>
          <a:noFill/>
        </p:spPr>
        <p:txBody>
          <a:bodyPr wrap="square" rtlCol="0">
            <a:spAutoFit/>
          </a:bodyPr>
          <a:lstStyle/>
          <a:p>
            <a:pPr marL="285750" indent="-285750" algn="l">
              <a:buFont typeface="Wingdings" panose="05000000000000000000" pitchFamily="2" charset="2"/>
              <a:buChar char="ü"/>
            </a:pPr>
            <a:r>
              <a:rPr lang="es-ES" sz="1600" dirty="0">
                <a:latin typeface="Arial" panose="020B0604020202020204" pitchFamily="34" charset="0"/>
                <a:cs typeface="Arial" panose="020B0604020202020204" pitchFamily="34" charset="0"/>
              </a:rPr>
              <a:t>Monitorización Energética</a:t>
            </a:r>
          </a:p>
          <a:p>
            <a:pPr marL="285750" indent="-285750" algn="l">
              <a:buFont typeface="Wingdings" panose="05000000000000000000" pitchFamily="2" charset="2"/>
              <a:buChar char="ü"/>
            </a:pPr>
            <a:r>
              <a:rPr lang="es-ES" sz="1600" dirty="0">
                <a:latin typeface="Arial" panose="020B0604020202020204" pitchFamily="34" charset="0"/>
                <a:cs typeface="Arial" panose="020B0604020202020204" pitchFamily="34" charset="0"/>
              </a:rPr>
              <a:t>Certificación Excedentes kWh </a:t>
            </a:r>
            <a:r>
              <a:rPr lang="es-ES" sz="1600" dirty="0">
                <a:solidFill>
                  <a:schemeClr val="tx1"/>
                </a:solidFill>
                <a:latin typeface="Arial" panose="020B0604020202020204" pitchFamily="34" charset="0"/>
                <a:cs typeface="Arial" panose="020B0604020202020204" pitchFamily="34" charset="0"/>
              </a:rPr>
              <a:t>y m3 agua</a:t>
            </a:r>
          </a:p>
          <a:p>
            <a:pPr marL="285750" indent="-285750" algn="l">
              <a:buFont typeface="Wingdings" panose="05000000000000000000" pitchFamily="2" charset="2"/>
              <a:buChar char="ü"/>
            </a:pPr>
            <a:r>
              <a:rPr lang="es-ES" sz="1600" dirty="0">
                <a:latin typeface="Arial" panose="020B0604020202020204" pitchFamily="34" charset="0"/>
                <a:cs typeface="Arial" panose="020B0604020202020204" pitchFamily="34" charset="0"/>
              </a:rPr>
              <a:t>Certificación Ahorro CO2</a:t>
            </a:r>
          </a:p>
          <a:p>
            <a:pPr marL="285750" indent="-285750" algn="l">
              <a:buFont typeface="Wingdings" panose="05000000000000000000" pitchFamily="2" charset="2"/>
              <a:buChar char="ü"/>
            </a:pPr>
            <a:r>
              <a:rPr lang="es-ES" sz="1600" dirty="0">
                <a:latin typeface="Arial" panose="020B0604020202020204" pitchFamily="34" charset="0"/>
                <a:cs typeface="Arial" panose="020B0604020202020204" pitchFamily="34" charset="0"/>
              </a:rPr>
              <a:t>Certificación Demanda kWh</a:t>
            </a:r>
          </a:p>
          <a:p>
            <a:pPr marL="285750" indent="-285750" algn="l">
              <a:buFont typeface="Wingdings" panose="05000000000000000000" pitchFamily="2" charset="2"/>
              <a:buChar char="ü"/>
            </a:pPr>
            <a:r>
              <a:rPr lang="es-ES" sz="1600" dirty="0">
                <a:latin typeface="Arial" panose="020B0604020202020204" pitchFamily="34" charset="0"/>
                <a:cs typeface="Arial" panose="020B0604020202020204" pitchFamily="34" charset="0"/>
              </a:rPr>
              <a:t>Certificación Generación CO2</a:t>
            </a:r>
            <a:endParaRPr lang="en-US" sz="1600" dirty="0">
              <a:latin typeface="Arial" panose="020B0604020202020204" pitchFamily="34" charset="0"/>
              <a:cs typeface="Arial" panose="020B0604020202020204" pitchFamily="34" charset="0"/>
            </a:endParaRPr>
          </a:p>
        </p:txBody>
      </p:sp>
      <p:sp>
        <p:nvSpPr>
          <p:cNvPr id="129" name="Marcador de contenido 21"/>
          <p:cNvSpPr txBox="1">
            <a:spLocks/>
          </p:cNvSpPr>
          <p:nvPr/>
        </p:nvSpPr>
        <p:spPr>
          <a:xfrm>
            <a:off x="471278" y="1894926"/>
            <a:ext cx="2923848" cy="254138"/>
          </a:xfrm>
          <a:prstGeom prst="rect">
            <a:avLst/>
          </a:prstGeom>
        </p:spPr>
        <p:txBody>
          <a:bodyPr vert="horz" lIns="91440" tIns="45720" rIns="91440" bIns="45720" rtlCol="0">
            <a:noAutofit/>
          </a:bodyPr>
          <a:lstStyle>
            <a:lvl1pPr marL="0" indent="0" algn="l" defTabSz="257149" rtl="0" eaLnBrk="1" latinLnBrk="0" hangingPunct="1">
              <a:spcBef>
                <a:spcPct val="20000"/>
              </a:spcBef>
              <a:buFont typeface="Arial"/>
              <a:buNone/>
              <a:defRPr sz="900" kern="1200">
                <a:solidFill>
                  <a:schemeClr val="tx1"/>
                </a:solidFill>
                <a:latin typeface="Bankia"/>
                <a:ea typeface="+mn-ea"/>
                <a:cs typeface="Bankia"/>
              </a:defRPr>
            </a:lvl1pPr>
            <a:lvl2pPr marL="417868" indent="-160718" algn="l" defTabSz="257149" rtl="0" eaLnBrk="1" latinLnBrk="0" hangingPunct="1">
              <a:spcBef>
                <a:spcPct val="20000"/>
              </a:spcBef>
              <a:buClr>
                <a:srgbClr val="B9C800"/>
              </a:buClr>
              <a:buSzPct val="95000"/>
              <a:buFont typeface="Arial"/>
              <a:buChar char="▸"/>
              <a:defRPr sz="900" kern="1200">
                <a:solidFill>
                  <a:schemeClr val="tx1"/>
                </a:solidFill>
                <a:latin typeface="Bankia"/>
                <a:ea typeface="+mn-ea"/>
                <a:cs typeface="Bankia"/>
              </a:defRPr>
            </a:lvl2pPr>
            <a:lvl3pPr marL="642873" indent="-128575" algn="l" defTabSz="257149" rtl="0" eaLnBrk="1" latinLnBrk="0" hangingPunct="1">
              <a:spcBef>
                <a:spcPct val="20000"/>
              </a:spcBef>
              <a:buFont typeface="Arial"/>
              <a:buChar char="•"/>
              <a:defRPr sz="900" kern="1200">
                <a:solidFill>
                  <a:schemeClr val="tx1"/>
                </a:solidFill>
                <a:latin typeface="Bankia"/>
                <a:ea typeface="+mn-ea"/>
                <a:cs typeface="Bankia"/>
              </a:defRPr>
            </a:lvl3pPr>
            <a:lvl4pPr marL="900023" indent="-128575" algn="l" defTabSz="257149" rtl="0" eaLnBrk="1" latinLnBrk="0" hangingPunct="1">
              <a:spcBef>
                <a:spcPct val="20000"/>
              </a:spcBef>
              <a:buFont typeface="Arial"/>
              <a:buChar char="–"/>
              <a:defRPr sz="900" kern="1200">
                <a:solidFill>
                  <a:schemeClr val="tx1"/>
                </a:solidFill>
                <a:latin typeface="Bankia"/>
                <a:ea typeface="+mn-ea"/>
                <a:cs typeface="Bankia"/>
              </a:defRPr>
            </a:lvl4pPr>
            <a:lvl5pPr marL="1157172" indent="-128575" algn="l" defTabSz="257149" rtl="0" eaLnBrk="1" latinLnBrk="0" hangingPunct="1">
              <a:spcBef>
                <a:spcPct val="20000"/>
              </a:spcBef>
              <a:buFont typeface="Arial"/>
              <a:buChar char="»"/>
              <a:defRPr sz="900" kern="1200">
                <a:solidFill>
                  <a:schemeClr val="tx1"/>
                </a:solidFill>
                <a:latin typeface="Bankia"/>
                <a:ea typeface="+mn-ea"/>
                <a:cs typeface="Bankia"/>
              </a:defRPr>
            </a:lvl5pPr>
            <a:lvl6pPr marL="1414321" indent="-128575" algn="l" defTabSz="257149" rtl="0" eaLnBrk="1" latinLnBrk="0" hangingPunct="1">
              <a:spcBef>
                <a:spcPct val="20000"/>
              </a:spcBef>
              <a:buFont typeface="Arial"/>
              <a:buChar char="•"/>
              <a:defRPr sz="1125" kern="1200">
                <a:solidFill>
                  <a:schemeClr val="tx1"/>
                </a:solidFill>
                <a:latin typeface="+mn-lt"/>
                <a:ea typeface="+mn-ea"/>
                <a:cs typeface="+mn-cs"/>
              </a:defRPr>
            </a:lvl6pPr>
            <a:lvl7pPr marL="1671470" indent="-128575" algn="l" defTabSz="257149" rtl="0" eaLnBrk="1" latinLnBrk="0" hangingPunct="1">
              <a:spcBef>
                <a:spcPct val="20000"/>
              </a:spcBef>
              <a:buFont typeface="Arial"/>
              <a:buChar char="•"/>
              <a:defRPr sz="1125" kern="1200">
                <a:solidFill>
                  <a:schemeClr val="tx1"/>
                </a:solidFill>
                <a:latin typeface="+mn-lt"/>
                <a:ea typeface="+mn-ea"/>
                <a:cs typeface="+mn-cs"/>
              </a:defRPr>
            </a:lvl7pPr>
            <a:lvl8pPr marL="1928620" indent="-128575" algn="l" defTabSz="257149" rtl="0" eaLnBrk="1" latinLnBrk="0" hangingPunct="1">
              <a:spcBef>
                <a:spcPct val="20000"/>
              </a:spcBef>
              <a:buFont typeface="Arial"/>
              <a:buChar char="•"/>
              <a:defRPr sz="1125" kern="1200">
                <a:solidFill>
                  <a:schemeClr val="tx1"/>
                </a:solidFill>
                <a:latin typeface="+mn-lt"/>
                <a:ea typeface="+mn-ea"/>
                <a:cs typeface="+mn-cs"/>
              </a:defRPr>
            </a:lvl8pPr>
            <a:lvl9pPr marL="2185769" indent="-128575" algn="l" defTabSz="257149" rtl="0" eaLnBrk="1" latinLnBrk="0" hangingPunct="1">
              <a:spcBef>
                <a:spcPct val="20000"/>
              </a:spcBef>
              <a:buFont typeface="Arial"/>
              <a:buChar char="•"/>
              <a:defRPr sz="1125" kern="1200">
                <a:solidFill>
                  <a:schemeClr val="tx1"/>
                </a:solidFill>
                <a:latin typeface="+mn-lt"/>
                <a:ea typeface="+mn-ea"/>
                <a:cs typeface="+mn-cs"/>
              </a:defRPr>
            </a:lvl9pPr>
          </a:lstStyle>
          <a:p>
            <a:pPr algn="ctr"/>
            <a:r>
              <a:rPr lang="es-ES" sz="1400" dirty="0">
                <a:solidFill>
                  <a:srgbClr val="006837"/>
                </a:solidFill>
                <a:latin typeface="Arial" panose="020B0604020202020204" pitchFamily="34" charset="0"/>
                <a:cs typeface="Arial" panose="020B0604020202020204" pitchFamily="34" charset="0"/>
              </a:rPr>
              <a:t>DISEÑO DEL PROYECTO </a:t>
            </a:r>
          </a:p>
        </p:txBody>
      </p:sp>
      <p:sp>
        <p:nvSpPr>
          <p:cNvPr id="130" name="Marcador de contenido 21"/>
          <p:cNvSpPr txBox="1">
            <a:spLocks/>
          </p:cNvSpPr>
          <p:nvPr/>
        </p:nvSpPr>
        <p:spPr>
          <a:xfrm>
            <a:off x="4522887" y="1894926"/>
            <a:ext cx="2923848" cy="254138"/>
          </a:xfrm>
          <a:prstGeom prst="rect">
            <a:avLst/>
          </a:prstGeom>
        </p:spPr>
        <p:txBody>
          <a:bodyPr vert="horz" lIns="91440" tIns="45720" rIns="91440" bIns="45720" rtlCol="0">
            <a:noAutofit/>
          </a:bodyPr>
          <a:lstStyle>
            <a:lvl1pPr marL="0" indent="0" algn="l" defTabSz="257149" rtl="0" eaLnBrk="1" latinLnBrk="0" hangingPunct="1">
              <a:spcBef>
                <a:spcPct val="20000"/>
              </a:spcBef>
              <a:buFont typeface="Arial"/>
              <a:buNone/>
              <a:defRPr sz="900" kern="1200">
                <a:solidFill>
                  <a:schemeClr val="tx1"/>
                </a:solidFill>
                <a:latin typeface="Bankia"/>
                <a:ea typeface="+mn-ea"/>
                <a:cs typeface="Bankia"/>
              </a:defRPr>
            </a:lvl1pPr>
            <a:lvl2pPr marL="417868" indent="-160718" algn="l" defTabSz="257149" rtl="0" eaLnBrk="1" latinLnBrk="0" hangingPunct="1">
              <a:spcBef>
                <a:spcPct val="20000"/>
              </a:spcBef>
              <a:buClr>
                <a:srgbClr val="B9C800"/>
              </a:buClr>
              <a:buSzPct val="95000"/>
              <a:buFont typeface="Arial"/>
              <a:buChar char="▸"/>
              <a:defRPr sz="900" kern="1200">
                <a:solidFill>
                  <a:schemeClr val="tx1"/>
                </a:solidFill>
                <a:latin typeface="Bankia"/>
                <a:ea typeface="+mn-ea"/>
                <a:cs typeface="Bankia"/>
              </a:defRPr>
            </a:lvl2pPr>
            <a:lvl3pPr marL="642873" indent="-128575" algn="l" defTabSz="257149" rtl="0" eaLnBrk="1" latinLnBrk="0" hangingPunct="1">
              <a:spcBef>
                <a:spcPct val="20000"/>
              </a:spcBef>
              <a:buFont typeface="Arial"/>
              <a:buChar char="•"/>
              <a:defRPr sz="900" kern="1200">
                <a:solidFill>
                  <a:schemeClr val="tx1"/>
                </a:solidFill>
                <a:latin typeface="Bankia"/>
                <a:ea typeface="+mn-ea"/>
                <a:cs typeface="Bankia"/>
              </a:defRPr>
            </a:lvl3pPr>
            <a:lvl4pPr marL="900023" indent="-128575" algn="l" defTabSz="257149" rtl="0" eaLnBrk="1" latinLnBrk="0" hangingPunct="1">
              <a:spcBef>
                <a:spcPct val="20000"/>
              </a:spcBef>
              <a:buFont typeface="Arial"/>
              <a:buChar char="–"/>
              <a:defRPr sz="900" kern="1200">
                <a:solidFill>
                  <a:schemeClr val="tx1"/>
                </a:solidFill>
                <a:latin typeface="Bankia"/>
                <a:ea typeface="+mn-ea"/>
                <a:cs typeface="Bankia"/>
              </a:defRPr>
            </a:lvl4pPr>
            <a:lvl5pPr marL="1157172" indent="-128575" algn="l" defTabSz="257149" rtl="0" eaLnBrk="1" latinLnBrk="0" hangingPunct="1">
              <a:spcBef>
                <a:spcPct val="20000"/>
              </a:spcBef>
              <a:buFont typeface="Arial"/>
              <a:buChar char="»"/>
              <a:defRPr sz="900" kern="1200">
                <a:solidFill>
                  <a:schemeClr val="tx1"/>
                </a:solidFill>
                <a:latin typeface="Bankia"/>
                <a:ea typeface="+mn-ea"/>
                <a:cs typeface="Bankia"/>
              </a:defRPr>
            </a:lvl5pPr>
            <a:lvl6pPr marL="1414321" indent="-128575" algn="l" defTabSz="257149" rtl="0" eaLnBrk="1" latinLnBrk="0" hangingPunct="1">
              <a:spcBef>
                <a:spcPct val="20000"/>
              </a:spcBef>
              <a:buFont typeface="Arial"/>
              <a:buChar char="•"/>
              <a:defRPr sz="1125" kern="1200">
                <a:solidFill>
                  <a:schemeClr val="tx1"/>
                </a:solidFill>
                <a:latin typeface="+mn-lt"/>
                <a:ea typeface="+mn-ea"/>
                <a:cs typeface="+mn-cs"/>
              </a:defRPr>
            </a:lvl6pPr>
            <a:lvl7pPr marL="1671470" indent="-128575" algn="l" defTabSz="257149" rtl="0" eaLnBrk="1" latinLnBrk="0" hangingPunct="1">
              <a:spcBef>
                <a:spcPct val="20000"/>
              </a:spcBef>
              <a:buFont typeface="Arial"/>
              <a:buChar char="•"/>
              <a:defRPr sz="1125" kern="1200">
                <a:solidFill>
                  <a:schemeClr val="tx1"/>
                </a:solidFill>
                <a:latin typeface="+mn-lt"/>
                <a:ea typeface="+mn-ea"/>
                <a:cs typeface="+mn-cs"/>
              </a:defRPr>
            </a:lvl7pPr>
            <a:lvl8pPr marL="1928620" indent="-128575" algn="l" defTabSz="257149" rtl="0" eaLnBrk="1" latinLnBrk="0" hangingPunct="1">
              <a:spcBef>
                <a:spcPct val="20000"/>
              </a:spcBef>
              <a:buFont typeface="Arial"/>
              <a:buChar char="•"/>
              <a:defRPr sz="1125" kern="1200">
                <a:solidFill>
                  <a:schemeClr val="tx1"/>
                </a:solidFill>
                <a:latin typeface="+mn-lt"/>
                <a:ea typeface="+mn-ea"/>
                <a:cs typeface="+mn-cs"/>
              </a:defRPr>
            </a:lvl8pPr>
            <a:lvl9pPr marL="2185769" indent="-128575" algn="l" defTabSz="257149" rtl="0" eaLnBrk="1" latinLnBrk="0" hangingPunct="1">
              <a:spcBef>
                <a:spcPct val="20000"/>
              </a:spcBef>
              <a:buFont typeface="Arial"/>
              <a:buChar char="•"/>
              <a:defRPr sz="1125" kern="1200">
                <a:solidFill>
                  <a:schemeClr val="tx1"/>
                </a:solidFill>
                <a:latin typeface="+mn-lt"/>
                <a:ea typeface="+mn-ea"/>
                <a:cs typeface="+mn-cs"/>
              </a:defRPr>
            </a:lvl9pPr>
          </a:lstStyle>
          <a:p>
            <a:pPr algn="ctr"/>
            <a:r>
              <a:rPr lang="es-ES" sz="1400" dirty="0">
                <a:solidFill>
                  <a:srgbClr val="006837"/>
                </a:solidFill>
                <a:latin typeface="Arial" panose="020B0604020202020204" pitchFamily="34" charset="0"/>
                <a:cs typeface="Arial" panose="020B0604020202020204" pitchFamily="34" charset="0"/>
              </a:rPr>
              <a:t>INVERSIÓN INICIAL</a:t>
            </a:r>
          </a:p>
        </p:txBody>
      </p:sp>
      <p:sp>
        <p:nvSpPr>
          <p:cNvPr id="131" name="Marcador de contenido 21"/>
          <p:cNvSpPr txBox="1">
            <a:spLocks/>
          </p:cNvSpPr>
          <p:nvPr/>
        </p:nvSpPr>
        <p:spPr>
          <a:xfrm>
            <a:off x="8574496" y="1894926"/>
            <a:ext cx="2923848" cy="254138"/>
          </a:xfrm>
          <a:prstGeom prst="rect">
            <a:avLst/>
          </a:prstGeom>
        </p:spPr>
        <p:txBody>
          <a:bodyPr vert="horz" lIns="91440" tIns="45720" rIns="91440" bIns="45720" rtlCol="0">
            <a:noAutofit/>
          </a:bodyPr>
          <a:lstStyle>
            <a:lvl1pPr marL="0" indent="0" algn="l" defTabSz="257149" rtl="0" eaLnBrk="1" latinLnBrk="0" hangingPunct="1">
              <a:spcBef>
                <a:spcPct val="20000"/>
              </a:spcBef>
              <a:buFont typeface="Arial"/>
              <a:buNone/>
              <a:defRPr sz="900" kern="1200">
                <a:solidFill>
                  <a:schemeClr val="tx1"/>
                </a:solidFill>
                <a:latin typeface="Bankia"/>
                <a:ea typeface="+mn-ea"/>
                <a:cs typeface="Bankia"/>
              </a:defRPr>
            </a:lvl1pPr>
            <a:lvl2pPr marL="417868" indent="-160718" algn="l" defTabSz="257149" rtl="0" eaLnBrk="1" latinLnBrk="0" hangingPunct="1">
              <a:spcBef>
                <a:spcPct val="20000"/>
              </a:spcBef>
              <a:buClr>
                <a:srgbClr val="B9C800"/>
              </a:buClr>
              <a:buSzPct val="95000"/>
              <a:buFont typeface="Arial"/>
              <a:buChar char="▸"/>
              <a:defRPr sz="900" kern="1200">
                <a:solidFill>
                  <a:schemeClr val="tx1"/>
                </a:solidFill>
                <a:latin typeface="Bankia"/>
                <a:ea typeface="+mn-ea"/>
                <a:cs typeface="Bankia"/>
              </a:defRPr>
            </a:lvl2pPr>
            <a:lvl3pPr marL="642873" indent="-128575" algn="l" defTabSz="257149" rtl="0" eaLnBrk="1" latinLnBrk="0" hangingPunct="1">
              <a:spcBef>
                <a:spcPct val="20000"/>
              </a:spcBef>
              <a:buFont typeface="Arial"/>
              <a:buChar char="•"/>
              <a:defRPr sz="900" kern="1200">
                <a:solidFill>
                  <a:schemeClr val="tx1"/>
                </a:solidFill>
                <a:latin typeface="Bankia"/>
                <a:ea typeface="+mn-ea"/>
                <a:cs typeface="Bankia"/>
              </a:defRPr>
            </a:lvl3pPr>
            <a:lvl4pPr marL="900023" indent="-128575" algn="l" defTabSz="257149" rtl="0" eaLnBrk="1" latinLnBrk="0" hangingPunct="1">
              <a:spcBef>
                <a:spcPct val="20000"/>
              </a:spcBef>
              <a:buFont typeface="Arial"/>
              <a:buChar char="–"/>
              <a:defRPr sz="900" kern="1200">
                <a:solidFill>
                  <a:schemeClr val="tx1"/>
                </a:solidFill>
                <a:latin typeface="Bankia"/>
                <a:ea typeface="+mn-ea"/>
                <a:cs typeface="Bankia"/>
              </a:defRPr>
            </a:lvl4pPr>
            <a:lvl5pPr marL="1157172" indent="-128575" algn="l" defTabSz="257149" rtl="0" eaLnBrk="1" latinLnBrk="0" hangingPunct="1">
              <a:spcBef>
                <a:spcPct val="20000"/>
              </a:spcBef>
              <a:buFont typeface="Arial"/>
              <a:buChar char="»"/>
              <a:defRPr sz="900" kern="1200">
                <a:solidFill>
                  <a:schemeClr val="tx1"/>
                </a:solidFill>
                <a:latin typeface="Bankia"/>
                <a:ea typeface="+mn-ea"/>
                <a:cs typeface="Bankia"/>
              </a:defRPr>
            </a:lvl5pPr>
            <a:lvl6pPr marL="1414321" indent="-128575" algn="l" defTabSz="257149" rtl="0" eaLnBrk="1" latinLnBrk="0" hangingPunct="1">
              <a:spcBef>
                <a:spcPct val="20000"/>
              </a:spcBef>
              <a:buFont typeface="Arial"/>
              <a:buChar char="•"/>
              <a:defRPr sz="1125" kern="1200">
                <a:solidFill>
                  <a:schemeClr val="tx1"/>
                </a:solidFill>
                <a:latin typeface="+mn-lt"/>
                <a:ea typeface="+mn-ea"/>
                <a:cs typeface="+mn-cs"/>
              </a:defRPr>
            </a:lvl6pPr>
            <a:lvl7pPr marL="1671470" indent="-128575" algn="l" defTabSz="257149" rtl="0" eaLnBrk="1" latinLnBrk="0" hangingPunct="1">
              <a:spcBef>
                <a:spcPct val="20000"/>
              </a:spcBef>
              <a:buFont typeface="Arial"/>
              <a:buChar char="•"/>
              <a:defRPr sz="1125" kern="1200">
                <a:solidFill>
                  <a:schemeClr val="tx1"/>
                </a:solidFill>
                <a:latin typeface="+mn-lt"/>
                <a:ea typeface="+mn-ea"/>
                <a:cs typeface="+mn-cs"/>
              </a:defRPr>
            </a:lvl7pPr>
            <a:lvl8pPr marL="1928620" indent="-128575" algn="l" defTabSz="257149" rtl="0" eaLnBrk="1" latinLnBrk="0" hangingPunct="1">
              <a:spcBef>
                <a:spcPct val="20000"/>
              </a:spcBef>
              <a:buFont typeface="Arial"/>
              <a:buChar char="•"/>
              <a:defRPr sz="1125" kern="1200">
                <a:solidFill>
                  <a:schemeClr val="tx1"/>
                </a:solidFill>
                <a:latin typeface="+mn-lt"/>
                <a:ea typeface="+mn-ea"/>
                <a:cs typeface="+mn-cs"/>
              </a:defRPr>
            </a:lvl8pPr>
            <a:lvl9pPr marL="2185769" indent="-128575" algn="l" defTabSz="257149" rtl="0" eaLnBrk="1" latinLnBrk="0" hangingPunct="1">
              <a:spcBef>
                <a:spcPct val="20000"/>
              </a:spcBef>
              <a:buFont typeface="Arial"/>
              <a:buChar char="•"/>
              <a:defRPr sz="1125" kern="1200">
                <a:solidFill>
                  <a:schemeClr val="tx1"/>
                </a:solidFill>
                <a:latin typeface="+mn-lt"/>
                <a:ea typeface="+mn-ea"/>
                <a:cs typeface="+mn-cs"/>
              </a:defRPr>
            </a:lvl9pPr>
          </a:lstStyle>
          <a:p>
            <a:pPr algn="ctr"/>
            <a:r>
              <a:rPr lang="es-ES" sz="1400" dirty="0">
                <a:solidFill>
                  <a:srgbClr val="006837"/>
                </a:solidFill>
                <a:latin typeface="Arial" panose="020B0604020202020204" pitchFamily="34" charset="0"/>
                <a:cs typeface="Arial" panose="020B0604020202020204" pitchFamily="34" charset="0"/>
              </a:rPr>
              <a:t>MONITORIZACIÓN Y CONTROL</a:t>
            </a:r>
          </a:p>
        </p:txBody>
      </p:sp>
      <p:sp>
        <p:nvSpPr>
          <p:cNvPr id="132" name="CuadroTexto 131"/>
          <p:cNvSpPr txBox="1"/>
          <p:nvPr/>
        </p:nvSpPr>
        <p:spPr>
          <a:xfrm>
            <a:off x="493107" y="2987811"/>
            <a:ext cx="2939266" cy="1077218"/>
          </a:xfrm>
          <a:prstGeom prst="rect">
            <a:avLst/>
          </a:prstGeom>
          <a:noFill/>
        </p:spPr>
        <p:txBody>
          <a:bodyPr wrap="square" rtlCol="0">
            <a:spAutoFit/>
          </a:bodyPr>
          <a:lstStyle/>
          <a:p>
            <a:r>
              <a:rPr lang="es-ES" sz="1600" dirty="0">
                <a:latin typeface="Arial" panose="020B0604020202020204" pitchFamily="34" charset="0"/>
                <a:cs typeface="Arial" panose="020B0604020202020204" pitchFamily="34" charset="0"/>
              </a:rPr>
              <a:t>Desarrollo Integral del Proyecto de Bombeo Solar Fotovoltaico u otro tipo de instalaciones Fotovoltaicas</a:t>
            </a:r>
          </a:p>
        </p:txBody>
      </p:sp>
      <p:pic>
        <p:nvPicPr>
          <p:cNvPr id="133" name="Imagen 1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72277" y="2366997"/>
            <a:ext cx="381918" cy="426014"/>
          </a:xfrm>
          <a:prstGeom prst="rect">
            <a:avLst/>
          </a:prstGeom>
        </p:spPr>
      </p:pic>
      <p:sp>
        <p:nvSpPr>
          <p:cNvPr id="135" name="CuadroTexto 134"/>
          <p:cNvSpPr txBox="1"/>
          <p:nvPr/>
        </p:nvSpPr>
        <p:spPr>
          <a:xfrm>
            <a:off x="4357880" y="2941645"/>
            <a:ext cx="3410546" cy="584775"/>
          </a:xfrm>
          <a:prstGeom prst="rect">
            <a:avLst/>
          </a:prstGeom>
          <a:noFill/>
        </p:spPr>
        <p:txBody>
          <a:bodyPr wrap="square" rtlCol="0">
            <a:spAutoFit/>
          </a:bodyPr>
          <a:lstStyle/>
          <a:p>
            <a:r>
              <a:rPr lang="es-ES" sz="1600" dirty="0">
                <a:latin typeface="Arial" panose="020B0604020202020204" pitchFamily="34" charset="0"/>
                <a:cs typeface="Arial" panose="020B0604020202020204" pitchFamily="34" charset="0"/>
              </a:rPr>
              <a:t>Cuota mensual/anual adaptada a cliente</a:t>
            </a:r>
          </a:p>
        </p:txBody>
      </p:sp>
      <p:sp>
        <p:nvSpPr>
          <p:cNvPr id="136" name="CuadroTexto 135"/>
          <p:cNvSpPr txBox="1"/>
          <p:nvPr/>
        </p:nvSpPr>
        <p:spPr>
          <a:xfrm>
            <a:off x="8331147" y="3096027"/>
            <a:ext cx="3410546" cy="830997"/>
          </a:xfrm>
          <a:prstGeom prst="rect">
            <a:avLst/>
          </a:prstGeom>
          <a:noFill/>
        </p:spPr>
        <p:txBody>
          <a:bodyPr wrap="square" rtlCol="0">
            <a:spAutoFit/>
          </a:bodyPr>
          <a:lstStyle/>
          <a:p>
            <a:r>
              <a:rPr lang="es-ES" sz="1600" dirty="0">
                <a:latin typeface="Arial" panose="020B0604020202020204" pitchFamily="34" charset="0"/>
                <a:cs typeface="Arial" panose="020B0604020202020204" pitchFamily="34" charset="0"/>
              </a:rPr>
              <a:t>Servicios de monitorización y gestión de plantas de generación solar fotovoltaica</a:t>
            </a:r>
          </a:p>
        </p:txBody>
      </p:sp>
    </p:spTree>
    <p:extLst>
      <p:ext uri="{BB962C8B-B14F-4D97-AF65-F5344CB8AC3E}">
        <p14:creationId xmlns:p14="http://schemas.microsoft.com/office/powerpoint/2010/main" val="3796539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794"/>
          <p:cNvSpPr/>
          <p:nvPr/>
        </p:nvSpPr>
        <p:spPr>
          <a:xfrm>
            <a:off x="1" y="0"/>
            <a:ext cx="12192000" cy="396045"/>
          </a:xfrm>
          <a:prstGeom prst="rect">
            <a:avLst/>
          </a:prstGeom>
          <a:gradFill>
            <a:gsLst>
              <a:gs pos="0">
                <a:srgbClr val="D9E021">
                  <a:alpha val="80000"/>
                </a:srgbClr>
              </a:gs>
              <a:gs pos="15000">
                <a:srgbClr val="8CC63F">
                  <a:alpha val="80000"/>
                </a:srgbClr>
              </a:gs>
              <a:gs pos="50000">
                <a:srgbClr val="39B54A">
                  <a:alpha val="80000"/>
                </a:srgbClr>
              </a:gs>
              <a:gs pos="100000">
                <a:srgbClr val="006837">
                  <a:alpha val="80000"/>
                </a:srgb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sz="1350">
              <a:solidFill>
                <a:schemeClr val="lt1"/>
              </a:solidFill>
            </a:endParaRPr>
          </a:p>
        </p:txBody>
      </p:sp>
      <p:sp>
        <p:nvSpPr>
          <p:cNvPr id="57" name="Shape 1131"/>
          <p:cNvSpPr/>
          <p:nvPr/>
        </p:nvSpPr>
        <p:spPr>
          <a:xfrm>
            <a:off x="1937539" y="105120"/>
            <a:ext cx="142839" cy="202155"/>
          </a:xfrm>
          <a:prstGeom prst="rect">
            <a:avLst/>
          </a:prstGeom>
          <a:ln w="3175">
            <a:miter lim="400000"/>
          </a:ln>
          <a:extLst>
            <a:ext uri="{C572A759-6A51-4108-AA02-DFA0A04FC94B}">
              <ma14:wrappingTextBoxFlag xmlns="" xmlns:ma14="http://schemas.microsoft.com/office/mac/drawingml/2011/main" val="1"/>
            </a:ext>
          </a:extLst>
        </p:spPr>
        <p:txBody>
          <a:bodyPr wrap="square" lIns="26789" tIns="26789" rIns="26789" bIns="26789">
            <a:spAutoFit/>
          </a:bodyPr>
          <a:lstStyle/>
          <a:p>
            <a:pPr algn="l" defTabSz="257175">
              <a:lnSpc>
                <a:spcPct val="90000"/>
              </a:lnSpc>
              <a:spcBef>
                <a:spcPts val="1406"/>
              </a:spcBef>
              <a:defRPr sz="1900" cap="all" spc="-38">
                <a:solidFill>
                  <a:srgbClr val="39291A"/>
                </a:solidFill>
                <a:latin typeface="Bankia Light"/>
                <a:ea typeface="Bankia Light"/>
                <a:cs typeface="Bankia Light"/>
                <a:sym typeface="Bankia Light"/>
              </a:defRPr>
            </a:pPr>
            <a:r>
              <a:rPr sz="1069" cap="none" dirty="0"/>
              <a:t>|</a:t>
            </a:r>
          </a:p>
        </p:txBody>
      </p:sp>
      <p:sp>
        <p:nvSpPr>
          <p:cNvPr id="8" name="Marcador de texto 7"/>
          <p:cNvSpPr>
            <a:spLocks noGrp="1"/>
          </p:cNvSpPr>
          <p:nvPr>
            <p:ph type="body" sz="quarter" idx="12"/>
          </p:nvPr>
        </p:nvSpPr>
        <p:spPr>
          <a:xfrm>
            <a:off x="197658" y="1209208"/>
            <a:ext cx="11730990" cy="661194"/>
          </a:xfrm>
        </p:spPr>
        <p:txBody>
          <a:bodyPr>
            <a:normAutofit/>
          </a:bodyPr>
          <a:lstStyle/>
          <a:p>
            <a:r>
              <a:rPr lang="es-ES" sz="1600" dirty="0">
                <a:latin typeface="Arial" panose="020B0604020202020204" pitchFamily="34" charset="0"/>
                <a:cs typeface="Arial" panose="020B0604020202020204" pitchFamily="34" charset="0"/>
              </a:rPr>
              <a:t>Adicionalmente a la opción del autoconsumo, identificamos el potencial para comercializar con los excedentes de las instalaciones y con la certificación de la generación energética limpia. </a:t>
            </a:r>
          </a:p>
        </p:txBody>
      </p:sp>
      <p:sp>
        <p:nvSpPr>
          <p:cNvPr id="7" name="Marcador de texto 6"/>
          <p:cNvSpPr>
            <a:spLocks noGrp="1"/>
          </p:cNvSpPr>
          <p:nvPr>
            <p:ph type="body" sz="quarter" idx="11"/>
          </p:nvPr>
        </p:nvSpPr>
        <p:spPr>
          <a:xfrm>
            <a:off x="197658" y="573021"/>
            <a:ext cx="11730990" cy="659202"/>
          </a:xfrm>
        </p:spPr>
        <p:txBody>
          <a:bodyPr>
            <a:normAutofit fontScale="92500" lnSpcReduction="20000"/>
          </a:bodyPr>
          <a:lstStyle/>
          <a:p>
            <a:r>
              <a:rPr lang="es-ES" dirty="0">
                <a:solidFill>
                  <a:srgbClr val="006837"/>
                </a:solidFill>
                <a:latin typeface="Arial" panose="020B0604020202020204" pitchFamily="34" charset="0"/>
                <a:cs typeface="Arial" panose="020B0604020202020204" pitchFamily="34" charset="0"/>
              </a:rPr>
              <a:t>Comercialización de certificados verdes, de excedentes eléctricos (kW) y de extracción de agua (m3)</a:t>
            </a:r>
          </a:p>
        </p:txBody>
      </p:sp>
      <p:sp>
        <p:nvSpPr>
          <p:cNvPr id="9" name="Marcador de texto 8"/>
          <p:cNvSpPr>
            <a:spLocks noGrp="1"/>
          </p:cNvSpPr>
          <p:nvPr>
            <p:ph type="body" sz="quarter" idx="15"/>
          </p:nvPr>
        </p:nvSpPr>
        <p:spPr/>
        <p:txBody>
          <a:bodyPr>
            <a:normAutofit fontScale="77500" lnSpcReduction="20000"/>
          </a:bodyPr>
          <a:lstStyle/>
          <a:p>
            <a:r>
              <a:rPr lang="es-ES" dirty="0"/>
              <a:t>PROYECTO DE INNOVACIÓN</a:t>
            </a:r>
          </a:p>
        </p:txBody>
      </p:sp>
      <p:sp>
        <p:nvSpPr>
          <p:cNvPr id="10" name="Marcador de texto 9"/>
          <p:cNvSpPr>
            <a:spLocks noGrp="1"/>
          </p:cNvSpPr>
          <p:nvPr>
            <p:ph type="body" sz="quarter" idx="16"/>
          </p:nvPr>
        </p:nvSpPr>
        <p:spPr/>
        <p:txBody>
          <a:bodyPr/>
          <a:lstStyle/>
          <a:p>
            <a:r>
              <a:rPr lang="es-ES" dirty="0"/>
              <a:t>VALORIZACIÓN DE EXCEDENTES ENERGÉTICOS DE LAS INSTALACIONES SOLARES EN COMUNIDADES DE REGANTES</a:t>
            </a:r>
          </a:p>
        </p:txBody>
      </p:sp>
      <p:grpSp>
        <p:nvGrpSpPr>
          <p:cNvPr id="38" name="Grupo 37"/>
          <p:cNvGrpSpPr/>
          <p:nvPr/>
        </p:nvGrpSpPr>
        <p:grpSpPr>
          <a:xfrm>
            <a:off x="7496208" y="3485775"/>
            <a:ext cx="2650775" cy="1324392"/>
            <a:chOff x="3870155" y="3246716"/>
            <a:chExt cx="2650775" cy="1324392"/>
          </a:xfrm>
        </p:grpSpPr>
        <p:sp>
          <p:nvSpPr>
            <p:cNvPr id="43" name="Rectángulo redondeado 19"/>
            <p:cNvSpPr/>
            <p:nvPr/>
          </p:nvSpPr>
          <p:spPr>
            <a:xfrm>
              <a:off x="4229191" y="3246716"/>
              <a:ext cx="1321309" cy="649009"/>
            </a:xfrm>
            <a:prstGeom prst="roundRect">
              <a:avLst/>
            </a:prstGeom>
            <a:solidFill>
              <a:schemeClr val="tx2">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1" name="CuadroTexto 40"/>
            <p:cNvSpPr txBox="1"/>
            <p:nvPr/>
          </p:nvSpPr>
          <p:spPr>
            <a:xfrm>
              <a:off x="4229191" y="3309746"/>
              <a:ext cx="1321309" cy="523220"/>
            </a:xfrm>
            <a:prstGeom prst="rect">
              <a:avLst/>
            </a:prstGeom>
            <a:noFill/>
          </p:spPr>
          <p:txBody>
            <a:bodyPr wrap="square" rtlCol="0">
              <a:spAutoFit/>
            </a:bodyPr>
            <a:lstStyle/>
            <a:p>
              <a:r>
                <a:rPr lang="en-US" sz="1400" dirty="0" smtClean="0">
                  <a:solidFill>
                    <a:schemeClr val="accent6">
                      <a:lumMod val="50000"/>
                    </a:schemeClr>
                  </a:solidFill>
                </a:rPr>
                <a:t>Plataforma</a:t>
              </a:r>
            </a:p>
            <a:p>
              <a:r>
                <a:rPr lang="es-ES" sz="1400" dirty="0" smtClean="0">
                  <a:solidFill>
                    <a:schemeClr val="accent6">
                      <a:lumMod val="50000"/>
                    </a:schemeClr>
                  </a:solidFill>
                </a:rPr>
                <a:t>VALORIZACIÓN</a:t>
              </a:r>
              <a:endParaRPr lang="en-US" sz="1400" dirty="0">
                <a:solidFill>
                  <a:schemeClr val="accent6">
                    <a:lumMod val="50000"/>
                  </a:schemeClr>
                </a:solidFill>
              </a:endParaRPr>
            </a:p>
          </p:txBody>
        </p:sp>
        <p:sp>
          <p:nvSpPr>
            <p:cNvPr id="61" name="CuadroTexto 60"/>
            <p:cNvSpPr txBox="1"/>
            <p:nvPr/>
          </p:nvSpPr>
          <p:spPr>
            <a:xfrm>
              <a:off x="3870155" y="3924777"/>
              <a:ext cx="2650775" cy="646331"/>
            </a:xfrm>
            <a:prstGeom prst="rect">
              <a:avLst/>
            </a:prstGeom>
            <a:noFill/>
          </p:spPr>
          <p:txBody>
            <a:bodyPr wrap="square" rtlCol="0">
              <a:spAutoFit/>
            </a:bodyPr>
            <a:lstStyle/>
            <a:p>
              <a:pPr algn="l"/>
              <a:r>
                <a:rPr lang="es-ES" sz="1200" dirty="0"/>
                <a:t>Plataforma de tokenización de:</a:t>
              </a:r>
            </a:p>
            <a:p>
              <a:pPr marL="285750" indent="-285750" algn="l">
                <a:buFont typeface="Wingdings" panose="05000000000000000000" pitchFamily="2" charset="2"/>
                <a:buChar char="ü"/>
              </a:pPr>
              <a:r>
                <a:rPr lang="es-ES" sz="1200" dirty="0"/>
                <a:t>Excedentes </a:t>
              </a:r>
              <a:r>
                <a:rPr lang="es-ES" sz="1200" dirty="0" err="1">
                  <a:solidFill>
                    <a:srgbClr val="39B54A"/>
                  </a:solidFill>
                </a:rPr>
                <a:t>kWh</a:t>
              </a:r>
              <a:r>
                <a:rPr lang="es-ES" sz="1200" dirty="0">
                  <a:solidFill>
                    <a:srgbClr val="39B54A"/>
                  </a:solidFill>
                </a:rPr>
                <a:t> y Agua</a:t>
              </a:r>
            </a:p>
            <a:p>
              <a:pPr marL="285750" indent="-285750" algn="l">
                <a:buFont typeface="Wingdings" panose="05000000000000000000" pitchFamily="2" charset="2"/>
                <a:buChar char="ü"/>
              </a:pPr>
              <a:r>
                <a:rPr lang="es-ES" sz="1200" dirty="0"/>
                <a:t>Certificados de Ahorro </a:t>
              </a:r>
              <a:r>
                <a:rPr lang="es-ES" sz="1200" dirty="0">
                  <a:solidFill>
                    <a:srgbClr val="39B54A"/>
                  </a:solidFill>
                </a:rPr>
                <a:t>CO2</a:t>
              </a:r>
            </a:p>
          </p:txBody>
        </p:sp>
      </p:grpSp>
      <p:grpSp>
        <p:nvGrpSpPr>
          <p:cNvPr id="4" name="Grupo 3"/>
          <p:cNvGrpSpPr/>
          <p:nvPr/>
        </p:nvGrpSpPr>
        <p:grpSpPr>
          <a:xfrm>
            <a:off x="3015672" y="2531323"/>
            <a:ext cx="1605280" cy="2550892"/>
            <a:chOff x="3046676" y="2505109"/>
            <a:chExt cx="1605280" cy="2550892"/>
          </a:xfrm>
        </p:grpSpPr>
        <p:sp>
          <p:nvSpPr>
            <p:cNvPr id="55" name="Rectángulo redondeado 142"/>
            <p:cNvSpPr/>
            <p:nvPr/>
          </p:nvSpPr>
          <p:spPr>
            <a:xfrm>
              <a:off x="3046676" y="4507722"/>
              <a:ext cx="1605280" cy="548279"/>
            </a:xfrm>
            <a:prstGeom prst="roundRect">
              <a:avLst/>
            </a:prstGeom>
            <a:noFill/>
            <a:ln>
              <a:solidFill>
                <a:srgbClr val="0068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rgbClr val="39B54A"/>
                  </a:solidFill>
                </a:rPr>
                <a:t>      Ahorro CO2</a:t>
              </a:r>
              <a:endParaRPr lang="en-US" sz="1400" dirty="0">
                <a:solidFill>
                  <a:srgbClr val="39B54A"/>
                </a:solidFill>
              </a:endParaRPr>
            </a:p>
          </p:txBody>
        </p:sp>
        <p:sp>
          <p:nvSpPr>
            <p:cNvPr id="90" name="Rectángulo redondeado 142"/>
            <p:cNvSpPr/>
            <p:nvPr/>
          </p:nvSpPr>
          <p:spPr>
            <a:xfrm>
              <a:off x="3046676" y="3502119"/>
              <a:ext cx="1605280" cy="548279"/>
            </a:xfrm>
            <a:prstGeom prst="roundRect">
              <a:avLst/>
            </a:prstGeom>
            <a:noFill/>
            <a:ln>
              <a:solidFill>
                <a:srgbClr val="0068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dirty="0">
                  <a:solidFill>
                    <a:srgbClr val="39B54A"/>
                  </a:solidFill>
                </a:rPr>
                <a:t>Excedentes de Agua (*)</a:t>
              </a:r>
              <a:endParaRPr lang="en-US" sz="1400" dirty="0">
                <a:solidFill>
                  <a:srgbClr val="39B54A"/>
                </a:solidFill>
              </a:endParaRPr>
            </a:p>
          </p:txBody>
        </p:sp>
        <p:sp>
          <p:nvSpPr>
            <p:cNvPr id="48" name="Rectángulo redondeado 34"/>
            <p:cNvSpPr/>
            <p:nvPr/>
          </p:nvSpPr>
          <p:spPr>
            <a:xfrm>
              <a:off x="3046676" y="2505109"/>
              <a:ext cx="1605280" cy="548279"/>
            </a:xfrm>
            <a:prstGeom prst="roundRect">
              <a:avLst/>
            </a:prstGeom>
            <a:noFill/>
            <a:ln>
              <a:solidFill>
                <a:srgbClr val="0068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rgbClr val="39B54A"/>
                  </a:solidFill>
                </a:rPr>
                <a:t>Excedentes </a:t>
              </a:r>
              <a:r>
                <a:rPr lang="es-ES" sz="1400" dirty="0" err="1">
                  <a:solidFill>
                    <a:srgbClr val="39B54A"/>
                  </a:solidFill>
                </a:rPr>
                <a:t>kWh</a:t>
              </a:r>
              <a:r>
                <a:rPr lang="es-ES" sz="1400" dirty="0">
                  <a:solidFill>
                    <a:srgbClr val="39B54A"/>
                  </a:solidFill>
                </a:rPr>
                <a:t> (*)</a:t>
              </a:r>
              <a:endParaRPr lang="en-US" sz="1400" dirty="0">
                <a:solidFill>
                  <a:srgbClr val="39B54A"/>
                </a:solidFill>
              </a:endParaRPr>
            </a:p>
          </p:txBody>
        </p:sp>
      </p:grpSp>
      <p:cxnSp>
        <p:nvCxnSpPr>
          <p:cNvPr id="54" name="Conector recto 53"/>
          <p:cNvCxnSpPr>
            <a:stCxn id="48" idx="3"/>
            <a:endCxn id="132" idx="1"/>
          </p:cNvCxnSpPr>
          <p:nvPr/>
        </p:nvCxnSpPr>
        <p:spPr>
          <a:xfrm>
            <a:off x="4620952" y="2805463"/>
            <a:ext cx="781273" cy="994662"/>
          </a:xfrm>
          <a:prstGeom prst="line">
            <a:avLst/>
          </a:prstGeom>
          <a:ln>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6" name="Conector recto 55"/>
          <p:cNvCxnSpPr>
            <a:stCxn id="55" idx="3"/>
            <a:endCxn id="132" idx="1"/>
          </p:cNvCxnSpPr>
          <p:nvPr/>
        </p:nvCxnSpPr>
        <p:spPr>
          <a:xfrm flipV="1">
            <a:off x="4620952" y="3800125"/>
            <a:ext cx="781273" cy="1007951"/>
          </a:xfrm>
          <a:prstGeom prst="line">
            <a:avLst/>
          </a:prstGeom>
          <a:ln>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9" name="Conector recto 58"/>
          <p:cNvCxnSpPr>
            <a:stCxn id="43" idx="3"/>
            <a:endCxn id="121" idx="1"/>
          </p:cNvCxnSpPr>
          <p:nvPr/>
        </p:nvCxnSpPr>
        <p:spPr>
          <a:xfrm>
            <a:off x="9176553" y="3810280"/>
            <a:ext cx="1418136" cy="846864"/>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72" name="Conector recto 71"/>
          <p:cNvCxnSpPr>
            <a:stCxn id="43" idx="3"/>
            <a:endCxn id="75" idx="1"/>
          </p:cNvCxnSpPr>
          <p:nvPr/>
        </p:nvCxnSpPr>
        <p:spPr>
          <a:xfrm flipV="1">
            <a:off x="9176553" y="2917742"/>
            <a:ext cx="1418136" cy="892538"/>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73" name="Conector recto 72"/>
          <p:cNvCxnSpPr>
            <a:stCxn id="43" idx="3"/>
          </p:cNvCxnSpPr>
          <p:nvPr/>
        </p:nvCxnSpPr>
        <p:spPr>
          <a:xfrm flipV="1">
            <a:off x="9176553" y="3798334"/>
            <a:ext cx="1620188" cy="11946"/>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grpSp>
        <p:nvGrpSpPr>
          <p:cNvPr id="18" name="Grupo 17"/>
          <p:cNvGrpSpPr/>
          <p:nvPr/>
        </p:nvGrpSpPr>
        <p:grpSpPr>
          <a:xfrm>
            <a:off x="500277" y="3205386"/>
            <a:ext cx="1945718" cy="1189478"/>
            <a:chOff x="596766" y="3179172"/>
            <a:chExt cx="1945718" cy="1189478"/>
          </a:xfrm>
        </p:grpSpPr>
        <p:pic>
          <p:nvPicPr>
            <p:cNvPr id="87" name="Imagen 86"/>
            <p:cNvPicPr>
              <a:picLocks noChangeAspect="1"/>
            </p:cNvPicPr>
            <p:nvPr/>
          </p:nvPicPr>
          <p:blipFill>
            <a:blip r:embed="rId2">
              <a:duotone>
                <a:schemeClr val="accent6">
                  <a:shade val="45000"/>
                  <a:satMod val="135000"/>
                </a:schemeClr>
                <a:prstClr val="white"/>
              </a:duotone>
            </a:blip>
            <a:stretch>
              <a:fillRect/>
            </a:stretch>
          </p:blipFill>
          <p:spPr>
            <a:xfrm>
              <a:off x="943113" y="3728627"/>
              <a:ext cx="674278" cy="588810"/>
            </a:xfrm>
            <a:prstGeom prst="rect">
              <a:avLst/>
            </a:prstGeom>
          </p:spPr>
        </p:pic>
        <p:pic>
          <p:nvPicPr>
            <p:cNvPr id="84" name="Imagen 83"/>
            <p:cNvPicPr>
              <a:picLocks noChangeAspect="1"/>
            </p:cNvPicPr>
            <p:nvPr/>
          </p:nvPicPr>
          <p:blipFill rotWithShape="1">
            <a:blip r:embed="rId3">
              <a:clrChange>
                <a:clrFrom>
                  <a:srgbClr val="FFFFFF"/>
                </a:clrFrom>
                <a:clrTo>
                  <a:srgbClr val="FFFFFF">
                    <a:alpha val="0"/>
                  </a:srgbClr>
                </a:clrTo>
              </a:clrChange>
              <a:duotone>
                <a:prstClr val="black"/>
                <a:schemeClr val="accent6">
                  <a:tint val="45000"/>
                  <a:satMod val="400000"/>
                </a:schemeClr>
              </a:duotone>
            </a:blip>
            <a:srcRect l="8742" r="27107"/>
            <a:stretch/>
          </p:blipFill>
          <p:spPr>
            <a:xfrm>
              <a:off x="1509105" y="3332194"/>
              <a:ext cx="1033379" cy="805428"/>
            </a:xfrm>
            <a:prstGeom prst="rect">
              <a:avLst/>
            </a:prstGeom>
            <a:noFill/>
            <a:ln>
              <a:noFill/>
              <a:prstDash val="dash"/>
            </a:ln>
          </p:spPr>
        </p:pic>
        <p:sp>
          <p:nvSpPr>
            <p:cNvPr id="85" name="Rectángulo redondeado 2"/>
            <p:cNvSpPr/>
            <p:nvPr/>
          </p:nvSpPr>
          <p:spPr>
            <a:xfrm>
              <a:off x="596766" y="3179172"/>
              <a:ext cx="1938485" cy="1189478"/>
            </a:xfrm>
            <a:prstGeom prst="roundRect">
              <a:avLst>
                <a:gd name="adj" fmla="val 4561"/>
              </a:avLst>
            </a:prstGeom>
            <a:noFill/>
            <a:ln>
              <a:solidFill>
                <a:srgbClr val="00683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86" name="Imagen 85"/>
            <p:cNvPicPr>
              <a:picLocks noChangeAspect="1"/>
            </p:cNvPicPr>
            <p:nvPr/>
          </p:nvPicPr>
          <p:blipFill>
            <a:blip r:embed="rId4"/>
            <a:stretch>
              <a:fillRect/>
            </a:stretch>
          </p:blipFill>
          <p:spPr>
            <a:xfrm>
              <a:off x="890541" y="3289175"/>
              <a:ext cx="589126" cy="425046"/>
            </a:xfrm>
            <a:prstGeom prst="rect">
              <a:avLst/>
            </a:prstGeom>
          </p:spPr>
        </p:pic>
      </p:grpSp>
      <p:cxnSp>
        <p:nvCxnSpPr>
          <p:cNvPr id="88" name="Conector recto 87"/>
          <p:cNvCxnSpPr>
            <a:stCxn id="48" idx="1"/>
            <a:endCxn id="85" idx="3"/>
          </p:cNvCxnSpPr>
          <p:nvPr/>
        </p:nvCxnSpPr>
        <p:spPr>
          <a:xfrm flipH="1">
            <a:off x="2438762" y="2805463"/>
            <a:ext cx="576910" cy="994662"/>
          </a:xfrm>
          <a:prstGeom prst="line">
            <a:avLst/>
          </a:prstGeom>
          <a:ln>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9" name="Conector recto 88"/>
          <p:cNvCxnSpPr>
            <a:stCxn id="55" idx="1"/>
            <a:endCxn id="85" idx="3"/>
          </p:cNvCxnSpPr>
          <p:nvPr/>
        </p:nvCxnSpPr>
        <p:spPr>
          <a:xfrm flipH="1" flipV="1">
            <a:off x="2438762" y="3800125"/>
            <a:ext cx="576910" cy="1007951"/>
          </a:xfrm>
          <a:prstGeom prst="line">
            <a:avLst/>
          </a:prstGeom>
          <a:ln>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1" name="Conector recto 90"/>
          <p:cNvCxnSpPr>
            <a:stCxn id="90" idx="1"/>
            <a:endCxn id="85" idx="3"/>
          </p:cNvCxnSpPr>
          <p:nvPr/>
        </p:nvCxnSpPr>
        <p:spPr>
          <a:xfrm flipH="1" flipV="1">
            <a:off x="2438762" y="3800125"/>
            <a:ext cx="576910" cy="2348"/>
          </a:xfrm>
          <a:prstGeom prst="line">
            <a:avLst/>
          </a:prstGeom>
          <a:ln>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2" name="Conector recto 91"/>
          <p:cNvCxnSpPr>
            <a:stCxn id="90" idx="3"/>
            <a:endCxn id="132" idx="1"/>
          </p:cNvCxnSpPr>
          <p:nvPr/>
        </p:nvCxnSpPr>
        <p:spPr>
          <a:xfrm flipV="1">
            <a:off x="4620952" y="3800125"/>
            <a:ext cx="781273" cy="2348"/>
          </a:xfrm>
          <a:prstGeom prst="line">
            <a:avLst/>
          </a:prstGeom>
          <a:ln>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 name="Grupo 1"/>
          <p:cNvGrpSpPr/>
          <p:nvPr/>
        </p:nvGrpSpPr>
        <p:grpSpPr>
          <a:xfrm>
            <a:off x="10209941" y="2647742"/>
            <a:ext cx="1309496" cy="2621395"/>
            <a:chOff x="10383418" y="2621528"/>
            <a:chExt cx="1309496" cy="2621395"/>
          </a:xfrm>
        </p:grpSpPr>
        <p:sp>
          <p:nvSpPr>
            <p:cNvPr id="75" name="Rectángulo redondeado 217"/>
            <p:cNvSpPr/>
            <p:nvPr/>
          </p:nvSpPr>
          <p:spPr>
            <a:xfrm>
              <a:off x="10768166" y="2621528"/>
              <a:ext cx="540000" cy="540000"/>
            </a:xfrm>
            <a:prstGeom prst="roundRect">
              <a:avLst/>
            </a:prstGeom>
            <a:blipFill>
              <a:blip r:embed="rId5"/>
              <a:stretch>
                <a:fillRect/>
              </a:stretch>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rgbClr val="353535"/>
                </a:solidFill>
              </a:endParaRPr>
            </a:p>
          </p:txBody>
        </p:sp>
        <p:sp>
          <p:nvSpPr>
            <p:cNvPr id="76" name="CuadroTexto 75"/>
            <p:cNvSpPr txBox="1"/>
            <p:nvPr/>
          </p:nvSpPr>
          <p:spPr>
            <a:xfrm>
              <a:off x="10574488" y="3177471"/>
              <a:ext cx="927356" cy="307777"/>
            </a:xfrm>
            <a:prstGeom prst="rect">
              <a:avLst/>
            </a:prstGeom>
            <a:noFill/>
          </p:spPr>
          <p:txBody>
            <a:bodyPr wrap="square" rtlCol="0">
              <a:spAutoFit/>
            </a:bodyPr>
            <a:lstStyle/>
            <a:p>
              <a:pPr algn="ctr"/>
              <a:r>
                <a:rPr lang="es-ES" sz="1400" b="1" dirty="0"/>
                <a:t>Empresas</a:t>
              </a:r>
              <a:endParaRPr lang="en-US" sz="1400" b="1" dirty="0"/>
            </a:p>
          </p:txBody>
        </p:sp>
        <p:sp>
          <p:nvSpPr>
            <p:cNvPr id="78" name="Rectángulo: esquinas redondeadas 77"/>
            <p:cNvSpPr/>
            <p:nvPr/>
          </p:nvSpPr>
          <p:spPr>
            <a:xfrm>
              <a:off x="10768166" y="3491229"/>
              <a:ext cx="540000" cy="540000"/>
            </a:xfrm>
            <a:prstGeom prst="roundRect">
              <a:avLst/>
            </a:prstGeom>
            <a:blipFill>
              <a:blip r:embed="rId6"/>
              <a:stretch>
                <a:fillRect/>
              </a:stretch>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n>
                  <a:solidFill>
                    <a:srgbClr val="00B050"/>
                  </a:solidFill>
                </a:ln>
              </a:endParaRPr>
            </a:p>
          </p:txBody>
        </p:sp>
        <p:sp>
          <p:nvSpPr>
            <p:cNvPr id="79" name="CuadroTexto 78"/>
            <p:cNvSpPr txBox="1"/>
            <p:nvPr/>
          </p:nvSpPr>
          <p:spPr>
            <a:xfrm>
              <a:off x="10383418" y="4009660"/>
              <a:ext cx="1309496" cy="307777"/>
            </a:xfrm>
            <a:prstGeom prst="rect">
              <a:avLst/>
            </a:prstGeom>
            <a:noFill/>
          </p:spPr>
          <p:txBody>
            <a:bodyPr wrap="square" rtlCol="0">
              <a:spAutoFit/>
            </a:bodyPr>
            <a:lstStyle/>
            <a:p>
              <a:pPr algn="ctr"/>
              <a:r>
                <a:rPr lang="es-ES" sz="1400" b="1" dirty="0"/>
                <a:t>Particulares</a:t>
              </a:r>
              <a:endParaRPr lang="en-US" sz="1400" b="1" dirty="0"/>
            </a:p>
          </p:txBody>
        </p:sp>
        <p:sp>
          <p:nvSpPr>
            <p:cNvPr id="121" name="Rectángulo redondeado 215"/>
            <p:cNvSpPr/>
            <p:nvPr/>
          </p:nvSpPr>
          <p:spPr>
            <a:xfrm>
              <a:off x="10768166" y="4360930"/>
              <a:ext cx="540000" cy="540000"/>
            </a:xfrm>
            <a:prstGeom prst="roundRect">
              <a:avLst/>
            </a:prstGeom>
            <a:blipFill>
              <a:blip r:embed="rId7"/>
              <a:stretch>
                <a:fillRect/>
              </a:stretch>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rgbClr val="353535"/>
                </a:solidFill>
              </a:endParaRPr>
            </a:p>
          </p:txBody>
        </p:sp>
        <p:sp>
          <p:nvSpPr>
            <p:cNvPr id="122" name="CuadroTexto 121"/>
            <p:cNvSpPr txBox="1"/>
            <p:nvPr/>
          </p:nvSpPr>
          <p:spPr>
            <a:xfrm>
              <a:off x="10383418" y="4935146"/>
              <a:ext cx="1309496" cy="307777"/>
            </a:xfrm>
            <a:prstGeom prst="rect">
              <a:avLst/>
            </a:prstGeom>
            <a:noFill/>
          </p:spPr>
          <p:txBody>
            <a:bodyPr wrap="square" rtlCol="0">
              <a:spAutoFit/>
            </a:bodyPr>
            <a:lstStyle/>
            <a:p>
              <a:pPr algn="ctr"/>
              <a:r>
                <a:rPr lang="es-ES" sz="1400" b="1" dirty="0"/>
                <a:t>Industria</a:t>
              </a:r>
              <a:endParaRPr lang="en-US" sz="1400" b="1" dirty="0"/>
            </a:p>
          </p:txBody>
        </p:sp>
      </p:grpSp>
      <p:grpSp>
        <p:nvGrpSpPr>
          <p:cNvPr id="3" name="Grupo 2"/>
          <p:cNvGrpSpPr/>
          <p:nvPr/>
        </p:nvGrpSpPr>
        <p:grpSpPr>
          <a:xfrm>
            <a:off x="5402225" y="3107912"/>
            <a:ext cx="1529760" cy="1388328"/>
            <a:chOff x="5394961" y="3081698"/>
            <a:chExt cx="1529760" cy="1388328"/>
          </a:xfrm>
        </p:grpSpPr>
        <p:sp>
          <p:nvSpPr>
            <p:cNvPr id="132" name="Rectángulo: esquinas redondeadas 131"/>
            <p:cNvSpPr/>
            <p:nvPr/>
          </p:nvSpPr>
          <p:spPr>
            <a:xfrm>
              <a:off x="5394961" y="3081698"/>
              <a:ext cx="1529760" cy="1384426"/>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grpSp>
          <p:nvGrpSpPr>
            <p:cNvPr id="67" name="Grupo 66"/>
            <p:cNvGrpSpPr/>
            <p:nvPr/>
          </p:nvGrpSpPr>
          <p:grpSpPr>
            <a:xfrm>
              <a:off x="5452684" y="3194033"/>
              <a:ext cx="1339392" cy="777076"/>
              <a:chOff x="7124491" y="5009711"/>
              <a:chExt cx="628115" cy="364414"/>
            </a:xfrm>
          </p:grpSpPr>
          <p:pic>
            <p:nvPicPr>
              <p:cNvPr id="68" name="Imagen 6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24491" y="5009711"/>
                <a:ext cx="311036" cy="364414"/>
              </a:xfrm>
              <a:prstGeom prst="rect">
                <a:avLst/>
              </a:prstGeom>
            </p:spPr>
          </p:pic>
          <p:pic>
            <p:nvPicPr>
              <p:cNvPr id="69" name="Imagen 68"/>
              <p:cNvPicPr>
                <a:picLocks noChangeAspect="1"/>
              </p:cNvPicPr>
              <p:nvPr/>
            </p:nvPicPr>
            <p:blipFill>
              <a:blip r:embed="rId9">
                <a:clrChange>
                  <a:clrFrom>
                    <a:srgbClr val="FFFFFF"/>
                  </a:clrFrom>
                  <a:clrTo>
                    <a:srgbClr val="FFFFFF">
                      <a:alpha val="0"/>
                    </a:srgbClr>
                  </a:clrTo>
                </a:clrChange>
              </a:blip>
              <a:stretch>
                <a:fillRect/>
              </a:stretch>
            </p:blipFill>
            <p:spPr>
              <a:xfrm>
                <a:off x="7462599" y="5094585"/>
                <a:ext cx="290007" cy="216000"/>
              </a:xfrm>
              <a:prstGeom prst="rect">
                <a:avLst/>
              </a:prstGeom>
            </p:spPr>
          </p:pic>
        </p:grpSp>
        <p:cxnSp>
          <p:nvCxnSpPr>
            <p:cNvPr id="70" name="Conector recto 69"/>
            <p:cNvCxnSpPr>
              <a:endCxn id="68" idx="1"/>
            </p:cNvCxnSpPr>
            <p:nvPr/>
          </p:nvCxnSpPr>
          <p:spPr>
            <a:xfrm flipH="1" flipV="1">
              <a:off x="5452689" y="3582569"/>
              <a:ext cx="78902" cy="50228"/>
            </a:xfrm>
            <a:prstGeom prst="line">
              <a:avLst/>
            </a:prstGeom>
            <a:ln>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40" name="CuadroTexto 139"/>
            <p:cNvSpPr txBox="1"/>
            <p:nvPr/>
          </p:nvSpPr>
          <p:spPr>
            <a:xfrm>
              <a:off x="5539862" y="3946806"/>
              <a:ext cx="1190371" cy="523220"/>
            </a:xfrm>
            <a:prstGeom prst="rect">
              <a:avLst/>
            </a:prstGeom>
            <a:noFill/>
          </p:spPr>
          <p:txBody>
            <a:bodyPr wrap="square" rtlCol="0">
              <a:spAutoFit/>
            </a:bodyPr>
            <a:lstStyle/>
            <a:p>
              <a:r>
                <a:rPr lang="en-US" sz="1400" dirty="0">
                  <a:solidFill>
                    <a:schemeClr val="accent6">
                      <a:lumMod val="50000"/>
                    </a:schemeClr>
                  </a:solidFill>
                </a:rPr>
                <a:t>Plataforma Greenb2e</a:t>
              </a:r>
            </a:p>
          </p:txBody>
        </p:sp>
      </p:grpSp>
      <p:cxnSp>
        <p:nvCxnSpPr>
          <p:cNvPr id="144" name="Conector recto 143"/>
          <p:cNvCxnSpPr>
            <a:stCxn id="132" idx="3"/>
            <a:endCxn id="43" idx="1"/>
          </p:cNvCxnSpPr>
          <p:nvPr/>
        </p:nvCxnSpPr>
        <p:spPr>
          <a:xfrm>
            <a:off x="6931985" y="3800125"/>
            <a:ext cx="923259" cy="10155"/>
          </a:xfrm>
          <a:prstGeom prst="line">
            <a:avLst/>
          </a:prstGeom>
          <a:ln>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53" name="Marcador de texto 7"/>
          <p:cNvSpPr txBox="1">
            <a:spLocks/>
          </p:cNvSpPr>
          <p:nvPr/>
        </p:nvSpPr>
        <p:spPr>
          <a:xfrm>
            <a:off x="7358633" y="5172463"/>
            <a:ext cx="2314530" cy="1459783"/>
          </a:xfrm>
          <a:prstGeom prst="rect">
            <a:avLst/>
          </a:prstGeom>
        </p:spPr>
        <p:txBody>
          <a:bodyPr vert="horz" lIns="91440" tIns="45720" rIns="91440" bIns="45720" rtlCol="0" anchor="t">
            <a:normAutofit/>
          </a:bodyPr>
          <a:lstStyle>
            <a:lvl1pPr marL="0" indent="0" algn="l" defTabSz="257149" rtl="0" eaLnBrk="1" latinLnBrk="0" hangingPunct="1">
              <a:spcBef>
                <a:spcPct val="20000"/>
              </a:spcBef>
              <a:buFont typeface="Arial"/>
              <a:buNone/>
              <a:defRPr sz="1350" b="0" i="0" kern="1200" baseline="0">
                <a:solidFill>
                  <a:schemeClr val="tx1"/>
                </a:solidFill>
                <a:latin typeface="Bankia Light"/>
                <a:ea typeface="+mn-ea"/>
                <a:cs typeface="Bankia Light"/>
              </a:defRPr>
            </a:lvl1pPr>
            <a:lvl2pPr marL="417868" indent="-160718" algn="l" defTabSz="257149" rtl="0" eaLnBrk="1" latinLnBrk="0" hangingPunct="1">
              <a:spcBef>
                <a:spcPct val="20000"/>
              </a:spcBef>
              <a:buClr>
                <a:srgbClr val="B9C800"/>
              </a:buClr>
              <a:buSzPct val="95000"/>
              <a:buFont typeface="Arial"/>
              <a:buChar char="▸"/>
              <a:defRPr sz="900" kern="1200">
                <a:solidFill>
                  <a:schemeClr val="tx1"/>
                </a:solidFill>
                <a:latin typeface="Bankia"/>
                <a:ea typeface="+mn-ea"/>
                <a:cs typeface="Bankia"/>
              </a:defRPr>
            </a:lvl2pPr>
            <a:lvl3pPr marL="642873" indent="-128575" algn="l" defTabSz="257149" rtl="0" eaLnBrk="1" latinLnBrk="0" hangingPunct="1">
              <a:spcBef>
                <a:spcPct val="20000"/>
              </a:spcBef>
              <a:buFont typeface="Arial"/>
              <a:buChar char="•"/>
              <a:defRPr sz="900" kern="1200">
                <a:solidFill>
                  <a:schemeClr val="tx1"/>
                </a:solidFill>
                <a:latin typeface="Bankia"/>
                <a:ea typeface="+mn-ea"/>
                <a:cs typeface="Bankia"/>
              </a:defRPr>
            </a:lvl3pPr>
            <a:lvl4pPr marL="900023" indent="-128575" algn="l" defTabSz="257149" rtl="0" eaLnBrk="1" latinLnBrk="0" hangingPunct="1">
              <a:spcBef>
                <a:spcPct val="20000"/>
              </a:spcBef>
              <a:buFont typeface="Arial"/>
              <a:buChar char="–"/>
              <a:defRPr sz="900" kern="1200">
                <a:solidFill>
                  <a:schemeClr val="tx1"/>
                </a:solidFill>
                <a:latin typeface="Bankia"/>
                <a:ea typeface="+mn-ea"/>
                <a:cs typeface="Bankia"/>
              </a:defRPr>
            </a:lvl4pPr>
            <a:lvl5pPr marL="1157172" indent="-128575" algn="l" defTabSz="257149" rtl="0" eaLnBrk="1" latinLnBrk="0" hangingPunct="1">
              <a:spcBef>
                <a:spcPct val="20000"/>
              </a:spcBef>
              <a:buFont typeface="Arial"/>
              <a:buChar char="»"/>
              <a:defRPr sz="900" kern="1200">
                <a:solidFill>
                  <a:schemeClr val="tx1"/>
                </a:solidFill>
                <a:latin typeface="Bankia"/>
                <a:ea typeface="+mn-ea"/>
                <a:cs typeface="Bankia"/>
              </a:defRPr>
            </a:lvl5pPr>
            <a:lvl6pPr marL="1414321" indent="-128575" algn="l" defTabSz="257149" rtl="0" eaLnBrk="1" latinLnBrk="0" hangingPunct="1">
              <a:spcBef>
                <a:spcPct val="20000"/>
              </a:spcBef>
              <a:buFont typeface="Arial"/>
              <a:buChar char="•"/>
              <a:defRPr sz="1125" kern="1200">
                <a:solidFill>
                  <a:schemeClr val="tx1"/>
                </a:solidFill>
                <a:latin typeface="+mn-lt"/>
                <a:ea typeface="+mn-ea"/>
                <a:cs typeface="+mn-cs"/>
              </a:defRPr>
            </a:lvl6pPr>
            <a:lvl7pPr marL="1671470" indent="-128575" algn="l" defTabSz="257149" rtl="0" eaLnBrk="1" latinLnBrk="0" hangingPunct="1">
              <a:spcBef>
                <a:spcPct val="20000"/>
              </a:spcBef>
              <a:buFont typeface="Arial"/>
              <a:buChar char="•"/>
              <a:defRPr sz="1125" kern="1200">
                <a:solidFill>
                  <a:schemeClr val="tx1"/>
                </a:solidFill>
                <a:latin typeface="+mn-lt"/>
                <a:ea typeface="+mn-ea"/>
                <a:cs typeface="+mn-cs"/>
              </a:defRPr>
            </a:lvl7pPr>
            <a:lvl8pPr marL="1928620" indent="-128575" algn="l" defTabSz="257149" rtl="0" eaLnBrk="1" latinLnBrk="0" hangingPunct="1">
              <a:spcBef>
                <a:spcPct val="20000"/>
              </a:spcBef>
              <a:buFont typeface="Arial"/>
              <a:buChar char="•"/>
              <a:defRPr sz="1125" kern="1200">
                <a:solidFill>
                  <a:schemeClr val="tx1"/>
                </a:solidFill>
                <a:latin typeface="+mn-lt"/>
                <a:ea typeface="+mn-ea"/>
                <a:cs typeface="+mn-cs"/>
              </a:defRPr>
            </a:lvl8pPr>
            <a:lvl9pPr marL="2185769" indent="-128575" algn="l" defTabSz="257149" rtl="0" eaLnBrk="1" latinLnBrk="0" hangingPunct="1">
              <a:spcBef>
                <a:spcPct val="20000"/>
              </a:spcBef>
              <a:buFont typeface="Arial"/>
              <a:buChar char="•"/>
              <a:defRPr sz="1125" kern="1200">
                <a:solidFill>
                  <a:schemeClr val="tx1"/>
                </a:solidFill>
                <a:latin typeface="+mn-lt"/>
                <a:ea typeface="+mn-ea"/>
                <a:cs typeface="+mn-cs"/>
              </a:defRPr>
            </a:lvl9pPr>
          </a:lstStyle>
          <a:p>
            <a:r>
              <a:rPr lang="es-ES" sz="1200" dirty="0" smtClean="0"/>
              <a:t>Se </a:t>
            </a:r>
            <a:r>
              <a:rPr lang="es-ES" sz="1200" dirty="0"/>
              <a:t>dispone de una plataforma de tokenización basada en Blockchain para desarrollar mercados secundarios de activos digitalizados. </a:t>
            </a:r>
          </a:p>
        </p:txBody>
      </p:sp>
      <p:sp>
        <p:nvSpPr>
          <p:cNvPr id="154" name="Marcador de texto 7"/>
          <p:cNvSpPr txBox="1">
            <a:spLocks/>
          </p:cNvSpPr>
          <p:nvPr/>
        </p:nvSpPr>
        <p:spPr>
          <a:xfrm>
            <a:off x="5009840" y="5172463"/>
            <a:ext cx="2314530" cy="1459783"/>
          </a:xfrm>
          <a:prstGeom prst="rect">
            <a:avLst/>
          </a:prstGeom>
        </p:spPr>
        <p:txBody>
          <a:bodyPr vert="horz" lIns="91440" tIns="45720" rIns="91440" bIns="45720" rtlCol="0" anchor="t">
            <a:normAutofit/>
          </a:bodyPr>
          <a:lstStyle>
            <a:lvl1pPr marL="0" indent="0" algn="l" defTabSz="257149" rtl="0" eaLnBrk="1" latinLnBrk="0" hangingPunct="1">
              <a:spcBef>
                <a:spcPct val="20000"/>
              </a:spcBef>
              <a:buFont typeface="Arial"/>
              <a:buNone/>
              <a:defRPr sz="1350" b="0" i="0" kern="1200" baseline="0">
                <a:solidFill>
                  <a:schemeClr val="tx1"/>
                </a:solidFill>
                <a:latin typeface="Bankia Light"/>
                <a:ea typeface="+mn-ea"/>
                <a:cs typeface="Bankia Light"/>
              </a:defRPr>
            </a:lvl1pPr>
            <a:lvl2pPr marL="417868" indent="-160718" algn="l" defTabSz="257149" rtl="0" eaLnBrk="1" latinLnBrk="0" hangingPunct="1">
              <a:spcBef>
                <a:spcPct val="20000"/>
              </a:spcBef>
              <a:buClr>
                <a:srgbClr val="B9C800"/>
              </a:buClr>
              <a:buSzPct val="95000"/>
              <a:buFont typeface="Arial"/>
              <a:buChar char="▸"/>
              <a:defRPr sz="900" kern="1200">
                <a:solidFill>
                  <a:schemeClr val="tx1"/>
                </a:solidFill>
                <a:latin typeface="Bankia"/>
                <a:ea typeface="+mn-ea"/>
                <a:cs typeface="Bankia"/>
              </a:defRPr>
            </a:lvl2pPr>
            <a:lvl3pPr marL="642873" indent="-128575" algn="l" defTabSz="257149" rtl="0" eaLnBrk="1" latinLnBrk="0" hangingPunct="1">
              <a:spcBef>
                <a:spcPct val="20000"/>
              </a:spcBef>
              <a:buFont typeface="Arial"/>
              <a:buChar char="•"/>
              <a:defRPr sz="900" kern="1200">
                <a:solidFill>
                  <a:schemeClr val="tx1"/>
                </a:solidFill>
                <a:latin typeface="Bankia"/>
                <a:ea typeface="+mn-ea"/>
                <a:cs typeface="Bankia"/>
              </a:defRPr>
            </a:lvl3pPr>
            <a:lvl4pPr marL="900023" indent="-128575" algn="l" defTabSz="257149" rtl="0" eaLnBrk="1" latinLnBrk="0" hangingPunct="1">
              <a:spcBef>
                <a:spcPct val="20000"/>
              </a:spcBef>
              <a:buFont typeface="Arial"/>
              <a:buChar char="–"/>
              <a:defRPr sz="900" kern="1200">
                <a:solidFill>
                  <a:schemeClr val="tx1"/>
                </a:solidFill>
                <a:latin typeface="Bankia"/>
                <a:ea typeface="+mn-ea"/>
                <a:cs typeface="Bankia"/>
              </a:defRPr>
            </a:lvl4pPr>
            <a:lvl5pPr marL="1157172" indent="-128575" algn="l" defTabSz="257149" rtl="0" eaLnBrk="1" latinLnBrk="0" hangingPunct="1">
              <a:spcBef>
                <a:spcPct val="20000"/>
              </a:spcBef>
              <a:buFont typeface="Arial"/>
              <a:buChar char="»"/>
              <a:defRPr sz="900" kern="1200">
                <a:solidFill>
                  <a:schemeClr val="tx1"/>
                </a:solidFill>
                <a:latin typeface="Bankia"/>
                <a:ea typeface="+mn-ea"/>
                <a:cs typeface="Bankia"/>
              </a:defRPr>
            </a:lvl5pPr>
            <a:lvl6pPr marL="1414321" indent="-128575" algn="l" defTabSz="257149" rtl="0" eaLnBrk="1" latinLnBrk="0" hangingPunct="1">
              <a:spcBef>
                <a:spcPct val="20000"/>
              </a:spcBef>
              <a:buFont typeface="Arial"/>
              <a:buChar char="•"/>
              <a:defRPr sz="1125" kern="1200">
                <a:solidFill>
                  <a:schemeClr val="tx1"/>
                </a:solidFill>
                <a:latin typeface="+mn-lt"/>
                <a:ea typeface="+mn-ea"/>
                <a:cs typeface="+mn-cs"/>
              </a:defRPr>
            </a:lvl6pPr>
            <a:lvl7pPr marL="1671470" indent="-128575" algn="l" defTabSz="257149" rtl="0" eaLnBrk="1" latinLnBrk="0" hangingPunct="1">
              <a:spcBef>
                <a:spcPct val="20000"/>
              </a:spcBef>
              <a:buFont typeface="Arial"/>
              <a:buChar char="•"/>
              <a:defRPr sz="1125" kern="1200">
                <a:solidFill>
                  <a:schemeClr val="tx1"/>
                </a:solidFill>
                <a:latin typeface="+mn-lt"/>
                <a:ea typeface="+mn-ea"/>
                <a:cs typeface="+mn-cs"/>
              </a:defRPr>
            </a:lvl7pPr>
            <a:lvl8pPr marL="1928620" indent="-128575" algn="l" defTabSz="257149" rtl="0" eaLnBrk="1" latinLnBrk="0" hangingPunct="1">
              <a:spcBef>
                <a:spcPct val="20000"/>
              </a:spcBef>
              <a:buFont typeface="Arial"/>
              <a:buChar char="•"/>
              <a:defRPr sz="1125" kern="1200">
                <a:solidFill>
                  <a:schemeClr val="tx1"/>
                </a:solidFill>
                <a:latin typeface="+mn-lt"/>
                <a:ea typeface="+mn-ea"/>
                <a:cs typeface="+mn-cs"/>
              </a:defRPr>
            </a:lvl8pPr>
            <a:lvl9pPr marL="2185769" indent="-128575" algn="l" defTabSz="257149" rtl="0" eaLnBrk="1" latinLnBrk="0" hangingPunct="1">
              <a:spcBef>
                <a:spcPct val="20000"/>
              </a:spcBef>
              <a:buFont typeface="Arial"/>
              <a:buChar char="•"/>
              <a:defRPr sz="1125" kern="1200">
                <a:solidFill>
                  <a:schemeClr val="tx1"/>
                </a:solidFill>
                <a:latin typeface="+mn-lt"/>
                <a:ea typeface="+mn-ea"/>
                <a:cs typeface="+mn-cs"/>
              </a:defRPr>
            </a:lvl9pPr>
          </a:lstStyle>
          <a:p>
            <a:r>
              <a:rPr lang="es-ES" sz="1200" dirty="0"/>
              <a:t>Greenb2e en su condición de auditor energético certificaría los excedentes y la producción de energía verde, lo cual puede compensar las emisiones de CO2.</a:t>
            </a:r>
          </a:p>
        </p:txBody>
      </p:sp>
      <p:sp>
        <p:nvSpPr>
          <p:cNvPr id="155" name="Marcador de texto 7"/>
          <p:cNvSpPr txBox="1">
            <a:spLocks/>
          </p:cNvSpPr>
          <p:nvPr/>
        </p:nvSpPr>
        <p:spPr>
          <a:xfrm>
            <a:off x="312254" y="5172463"/>
            <a:ext cx="2314530" cy="1459783"/>
          </a:xfrm>
          <a:prstGeom prst="rect">
            <a:avLst/>
          </a:prstGeom>
        </p:spPr>
        <p:txBody>
          <a:bodyPr vert="horz" lIns="91440" tIns="45720" rIns="91440" bIns="45720" rtlCol="0" anchor="t">
            <a:normAutofit/>
          </a:bodyPr>
          <a:lstStyle>
            <a:lvl1pPr marL="0" indent="0" algn="l" defTabSz="257149" rtl="0" eaLnBrk="1" latinLnBrk="0" hangingPunct="1">
              <a:spcBef>
                <a:spcPct val="20000"/>
              </a:spcBef>
              <a:buFont typeface="Arial"/>
              <a:buNone/>
              <a:defRPr sz="1350" b="0" i="0" kern="1200" baseline="0">
                <a:solidFill>
                  <a:schemeClr val="tx1"/>
                </a:solidFill>
                <a:latin typeface="Bankia Light"/>
                <a:ea typeface="+mn-ea"/>
                <a:cs typeface="Bankia Light"/>
              </a:defRPr>
            </a:lvl1pPr>
            <a:lvl2pPr marL="417868" indent="-160718" algn="l" defTabSz="257149" rtl="0" eaLnBrk="1" latinLnBrk="0" hangingPunct="1">
              <a:spcBef>
                <a:spcPct val="20000"/>
              </a:spcBef>
              <a:buClr>
                <a:srgbClr val="B9C800"/>
              </a:buClr>
              <a:buSzPct val="95000"/>
              <a:buFont typeface="Arial"/>
              <a:buChar char="▸"/>
              <a:defRPr sz="900" kern="1200">
                <a:solidFill>
                  <a:schemeClr val="tx1"/>
                </a:solidFill>
                <a:latin typeface="Bankia"/>
                <a:ea typeface="+mn-ea"/>
                <a:cs typeface="Bankia"/>
              </a:defRPr>
            </a:lvl2pPr>
            <a:lvl3pPr marL="642873" indent="-128575" algn="l" defTabSz="257149" rtl="0" eaLnBrk="1" latinLnBrk="0" hangingPunct="1">
              <a:spcBef>
                <a:spcPct val="20000"/>
              </a:spcBef>
              <a:buFont typeface="Arial"/>
              <a:buChar char="•"/>
              <a:defRPr sz="900" kern="1200">
                <a:solidFill>
                  <a:schemeClr val="tx1"/>
                </a:solidFill>
                <a:latin typeface="Bankia"/>
                <a:ea typeface="+mn-ea"/>
                <a:cs typeface="Bankia"/>
              </a:defRPr>
            </a:lvl3pPr>
            <a:lvl4pPr marL="900023" indent="-128575" algn="l" defTabSz="257149" rtl="0" eaLnBrk="1" latinLnBrk="0" hangingPunct="1">
              <a:spcBef>
                <a:spcPct val="20000"/>
              </a:spcBef>
              <a:buFont typeface="Arial"/>
              <a:buChar char="–"/>
              <a:defRPr sz="900" kern="1200">
                <a:solidFill>
                  <a:schemeClr val="tx1"/>
                </a:solidFill>
                <a:latin typeface="Bankia"/>
                <a:ea typeface="+mn-ea"/>
                <a:cs typeface="Bankia"/>
              </a:defRPr>
            </a:lvl4pPr>
            <a:lvl5pPr marL="1157172" indent="-128575" algn="l" defTabSz="257149" rtl="0" eaLnBrk="1" latinLnBrk="0" hangingPunct="1">
              <a:spcBef>
                <a:spcPct val="20000"/>
              </a:spcBef>
              <a:buFont typeface="Arial"/>
              <a:buChar char="»"/>
              <a:defRPr sz="900" kern="1200">
                <a:solidFill>
                  <a:schemeClr val="tx1"/>
                </a:solidFill>
                <a:latin typeface="Bankia"/>
                <a:ea typeface="+mn-ea"/>
                <a:cs typeface="Bankia"/>
              </a:defRPr>
            </a:lvl5pPr>
            <a:lvl6pPr marL="1414321" indent="-128575" algn="l" defTabSz="257149" rtl="0" eaLnBrk="1" latinLnBrk="0" hangingPunct="1">
              <a:spcBef>
                <a:spcPct val="20000"/>
              </a:spcBef>
              <a:buFont typeface="Arial"/>
              <a:buChar char="•"/>
              <a:defRPr sz="1125" kern="1200">
                <a:solidFill>
                  <a:schemeClr val="tx1"/>
                </a:solidFill>
                <a:latin typeface="+mn-lt"/>
                <a:ea typeface="+mn-ea"/>
                <a:cs typeface="+mn-cs"/>
              </a:defRPr>
            </a:lvl6pPr>
            <a:lvl7pPr marL="1671470" indent="-128575" algn="l" defTabSz="257149" rtl="0" eaLnBrk="1" latinLnBrk="0" hangingPunct="1">
              <a:spcBef>
                <a:spcPct val="20000"/>
              </a:spcBef>
              <a:buFont typeface="Arial"/>
              <a:buChar char="•"/>
              <a:defRPr sz="1125" kern="1200">
                <a:solidFill>
                  <a:schemeClr val="tx1"/>
                </a:solidFill>
                <a:latin typeface="+mn-lt"/>
                <a:ea typeface="+mn-ea"/>
                <a:cs typeface="+mn-cs"/>
              </a:defRPr>
            </a:lvl7pPr>
            <a:lvl8pPr marL="1928620" indent="-128575" algn="l" defTabSz="257149" rtl="0" eaLnBrk="1" latinLnBrk="0" hangingPunct="1">
              <a:spcBef>
                <a:spcPct val="20000"/>
              </a:spcBef>
              <a:buFont typeface="Arial"/>
              <a:buChar char="•"/>
              <a:defRPr sz="1125" kern="1200">
                <a:solidFill>
                  <a:schemeClr val="tx1"/>
                </a:solidFill>
                <a:latin typeface="+mn-lt"/>
                <a:ea typeface="+mn-ea"/>
                <a:cs typeface="+mn-cs"/>
              </a:defRPr>
            </a:lvl8pPr>
            <a:lvl9pPr marL="2185769" indent="-128575" algn="l" defTabSz="257149" rtl="0" eaLnBrk="1" latinLnBrk="0" hangingPunct="1">
              <a:spcBef>
                <a:spcPct val="20000"/>
              </a:spcBef>
              <a:buFont typeface="Arial"/>
              <a:buChar char="•"/>
              <a:defRPr sz="1125" kern="1200">
                <a:solidFill>
                  <a:schemeClr val="tx1"/>
                </a:solidFill>
                <a:latin typeface="+mn-lt"/>
                <a:ea typeface="+mn-ea"/>
                <a:cs typeface="+mn-cs"/>
              </a:defRPr>
            </a:lvl9pPr>
          </a:lstStyle>
          <a:p>
            <a:r>
              <a:rPr lang="es-ES" sz="1200" dirty="0"/>
              <a:t>Manera de rentabilizar  la inversión en soluciones de bombeo solar fotovoltaico </a:t>
            </a:r>
          </a:p>
        </p:txBody>
      </p:sp>
      <p:sp>
        <p:nvSpPr>
          <p:cNvPr id="156" name="Marcador de texto 7"/>
          <p:cNvSpPr txBox="1">
            <a:spLocks/>
          </p:cNvSpPr>
          <p:nvPr/>
        </p:nvSpPr>
        <p:spPr>
          <a:xfrm>
            <a:off x="9707424" y="5162631"/>
            <a:ext cx="2484576" cy="1459783"/>
          </a:xfrm>
          <a:prstGeom prst="rect">
            <a:avLst/>
          </a:prstGeom>
        </p:spPr>
        <p:txBody>
          <a:bodyPr vert="horz" lIns="91440" tIns="45720" rIns="91440" bIns="45720" rtlCol="0" anchor="t">
            <a:normAutofit/>
          </a:bodyPr>
          <a:lstStyle>
            <a:lvl1pPr marL="0" indent="0" algn="l" defTabSz="257149" rtl="0" eaLnBrk="1" latinLnBrk="0" hangingPunct="1">
              <a:spcBef>
                <a:spcPct val="20000"/>
              </a:spcBef>
              <a:buFont typeface="Arial"/>
              <a:buNone/>
              <a:defRPr sz="1350" b="0" i="0" kern="1200" baseline="0">
                <a:solidFill>
                  <a:schemeClr val="tx1"/>
                </a:solidFill>
                <a:latin typeface="Bankia Light"/>
                <a:ea typeface="+mn-ea"/>
                <a:cs typeface="Bankia Light"/>
              </a:defRPr>
            </a:lvl1pPr>
            <a:lvl2pPr marL="417868" indent="-160718" algn="l" defTabSz="257149" rtl="0" eaLnBrk="1" latinLnBrk="0" hangingPunct="1">
              <a:spcBef>
                <a:spcPct val="20000"/>
              </a:spcBef>
              <a:buClr>
                <a:srgbClr val="B9C800"/>
              </a:buClr>
              <a:buSzPct val="95000"/>
              <a:buFont typeface="Arial"/>
              <a:buChar char="▸"/>
              <a:defRPr sz="900" kern="1200">
                <a:solidFill>
                  <a:schemeClr val="tx1"/>
                </a:solidFill>
                <a:latin typeface="Bankia"/>
                <a:ea typeface="+mn-ea"/>
                <a:cs typeface="Bankia"/>
              </a:defRPr>
            </a:lvl2pPr>
            <a:lvl3pPr marL="642873" indent="-128575" algn="l" defTabSz="257149" rtl="0" eaLnBrk="1" latinLnBrk="0" hangingPunct="1">
              <a:spcBef>
                <a:spcPct val="20000"/>
              </a:spcBef>
              <a:buFont typeface="Arial"/>
              <a:buChar char="•"/>
              <a:defRPr sz="900" kern="1200">
                <a:solidFill>
                  <a:schemeClr val="tx1"/>
                </a:solidFill>
                <a:latin typeface="Bankia"/>
                <a:ea typeface="+mn-ea"/>
                <a:cs typeface="Bankia"/>
              </a:defRPr>
            </a:lvl3pPr>
            <a:lvl4pPr marL="900023" indent="-128575" algn="l" defTabSz="257149" rtl="0" eaLnBrk="1" latinLnBrk="0" hangingPunct="1">
              <a:spcBef>
                <a:spcPct val="20000"/>
              </a:spcBef>
              <a:buFont typeface="Arial"/>
              <a:buChar char="–"/>
              <a:defRPr sz="900" kern="1200">
                <a:solidFill>
                  <a:schemeClr val="tx1"/>
                </a:solidFill>
                <a:latin typeface="Bankia"/>
                <a:ea typeface="+mn-ea"/>
                <a:cs typeface="Bankia"/>
              </a:defRPr>
            </a:lvl4pPr>
            <a:lvl5pPr marL="1157172" indent="-128575" algn="l" defTabSz="257149" rtl="0" eaLnBrk="1" latinLnBrk="0" hangingPunct="1">
              <a:spcBef>
                <a:spcPct val="20000"/>
              </a:spcBef>
              <a:buFont typeface="Arial"/>
              <a:buChar char="»"/>
              <a:defRPr sz="900" kern="1200">
                <a:solidFill>
                  <a:schemeClr val="tx1"/>
                </a:solidFill>
                <a:latin typeface="Bankia"/>
                <a:ea typeface="+mn-ea"/>
                <a:cs typeface="Bankia"/>
              </a:defRPr>
            </a:lvl5pPr>
            <a:lvl6pPr marL="1414321" indent="-128575" algn="l" defTabSz="257149" rtl="0" eaLnBrk="1" latinLnBrk="0" hangingPunct="1">
              <a:spcBef>
                <a:spcPct val="20000"/>
              </a:spcBef>
              <a:buFont typeface="Arial"/>
              <a:buChar char="•"/>
              <a:defRPr sz="1125" kern="1200">
                <a:solidFill>
                  <a:schemeClr val="tx1"/>
                </a:solidFill>
                <a:latin typeface="+mn-lt"/>
                <a:ea typeface="+mn-ea"/>
                <a:cs typeface="+mn-cs"/>
              </a:defRPr>
            </a:lvl6pPr>
            <a:lvl7pPr marL="1671470" indent="-128575" algn="l" defTabSz="257149" rtl="0" eaLnBrk="1" latinLnBrk="0" hangingPunct="1">
              <a:spcBef>
                <a:spcPct val="20000"/>
              </a:spcBef>
              <a:buFont typeface="Arial"/>
              <a:buChar char="•"/>
              <a:defRPr sz="1125" kern="1200">
                <a:solidFill>
                  <a:schemeClr val="tx1"/>
                </a:solidFill>
                <a:latin typeface="+mn-lt"/>
                <a:ea typeface="+mn-ea"/>
                <a:cs typeface="+mn-cs"/>
              </a:defRPr>
            </a:lvl7pPr>
            <a:lvl8pPr marL="1928620" indent="-128575" algn="l" defTabSz="257149" rtl="0" eaLnBrk="1" latinLnBrk="0" hangingPunct="1">
              <a:spcBef>
                <a:spcPct val="20000"/>
              </a:spcBef>
              <a:buFont typeface="Arial"/>
              <a:buChar char="•"/>
              <a:defRPr sz="1125" kern="1200">
                <a:solidFill>
                  <a:schemeClr val="tx1"/>
                </a:solidFill>
                <a:latin typeface="+mn-lt"/>
                <a:ea typeface="+mn-ea"/>
                <a:cs typeface="+mn-cs"/>
              </a:defRPr>
            </a:lvl8pPr>
            <a:lvl9pPr marL="2185769" indent="-128575" algn="l" defTabSz="257149" rtl="0" eaLnBrk="1" latinLnBrk="0" hangingPunct="1">
              <a:spcBef>
                <a:spcPct val="20000"/>
              </a:spcBef>
              <a:buFont typeface="Arial"/>
              <a:buChar char="•"/>
              <a:defRPr sz="1125" kern="1200">
                <a:solidFill>
                  <a:schemeClr val="tx1"/>
                </a:solidFill>
                <a:latin typeface="+mn-lt"/>
                <a:ea typeface="+mn-ea"/>
                <a:cs typeface="+mn-cs"/>
              </a:defRPr>
            </a:lvl9pPr>
          </a:lstStyle>
          <a:p>
            <a:r>
              <a:rPr lang="es-ES" sz="1200" dirty="0"/>
              <a:t>Los clientes se pueden beneficiar de una reducción de su huella de CO2 y la mejora de los índices de sostenibilidad y de reducción de impuestos gracias a la reducción de gases de efecto invernadero.</a:t>
            </a:r>
          </a:p>
        </p:txBody>
      </p:sp>
      <p:sp>
        <p:nvSpPr>
          <p:cNvPr id="157" name="Marcador de texto 7"/>
          <p:cNvSpPr txBox="1">
            <a:spLocks/>
          </p:cNvSpPr>
          <p:nvPr/>
        </p:nvSpPr>
        <p:spPr>
          <a:xfrm>
            <a:off x="2661047" y="5172463"/>
            <a:ext cx="2314530" cy="1459783"/>
          </a:xfrm>
          <a:prstGeom prst="rect">
            <a:avLst/>
          </a:prstGeom>
        </p:spPr>
        <p:txBody>
          <a:bodyPr vert="horz" lIns="91440" tIns="45720" rIns="91440" bIns="45720" rtlCol="0" anchor="t">
            <a:normAutofit fontScale="92500"/>
          </a:bodyPr>
          <a:lstStyle>
            <a:lvl1pPr marL="0" indent="0" algn="l" defTabSz="257149" rtl="0" eaLnBrk="1" latinLnBrk="0" hangingPunct="1">
              <a:spcBef>
                <a:spcPct val="20000"/>
              </a:spcBef>
              <a:buFont typeface="Arial"/>
              <a:buNone/>
              <a:defRPr sz="1350" b="0" i="0" kern="1200" baseline="0">
                <a:solidFill>
                  <a:schemeClr val="tx1"/>
                </a:solidFill>
                <a:latin typeface="Bankia Light"/>
                <a:ea typeface="+mn-ea"/>
                <a:cs typeface="Bankia Light"/>
              </a:defRPr>
            </a:lvl1pPr>
            <a:lvl2pPr marL="417868" indent="-160718" algn="l" defTabSz="257149" rtl="0" eaLnBrk="1" latinLnBrk="0" hangingPunct="1">
              <a:spcBef>
                <a:spcPct val="20000"/>
              </a:spcBef>
              <a:buClr>
                <a:srgbClr val="B9C800"/>
              </a:buClr>
              <a:buSzPct val="95000"/>
              <a:buFont typeface="Arial"/>
              <a:buChar char="▸"/>
              <a:defRPr sz="900" kern="1200">
                <a:solidFill>
                  <a:schemeClr val="tx1"/>
                </a:solidFill>
                <a:latin typeface="Bankia"/>
                <a:ea typeface="+mn-ea"/>
                <a:cs typeface="Bankia"/>
              </a:defRPr>
            </a:lvl2pPr>
            <a:lvl3pPr marL="642873" indent="-128575" algn="l" defTabSz="257149" rtl="0" eaLnBrk="1" latinLnBrk="0" hangingPunct="1">
              <a:spcBef>
                <a:spcPct val="20000"/>
              </a:spcBef>
              <a:buFont typeface="Arial"/>
              <a:buChar char="•"/>
              <a:defRPr sz="900" kern="1200">
                <a:solidFill>
                  <a:schemeClr val="tx1"/>
                </a:solidFill>
                <a:latin typeface="Bankia"/>
                <a:ea typeface="+mn-ea"/>
                <a:cs typeface="Bankia"/>
              </a:defRPr>
            </a:lvl3pPr>
            <a:lvl4pPr marL="900023" indent="-128575" algn="l" defTabSz="257149" rtl="0" eaLnBrk="1" latinLnBrk="0" hangingPunct="1">
              <a:spcBef>
                <a:spcPct val="20000"/>
              </a:spcBef>
              <a:buFont typeface="Arial"/>
              <a:buChar char="–"/>
              <a:defRPr sz="900" kern="1200">
                <a:solidFill>
                  <a:schemeClr val="tx1"/>
                </a:solidFill>
                <a:latin typeface="Bankia"/>
                <a:ea typeface="+mn-ea"/>
                <a:cs typeface="Bankia"/>
              </a:defRPr>
            </a:lvl4pPr>
            <a:lvl5pPr marL="1157172" indent="-128575" algn="l" defTabSz="257149" rtl="0" eaLnBrk="1" latinLnBrk="0" hangingPunct="1">
              <a:spcBef>
                <a:spcPct val="20000"/>
              </a:spcBef>
              <a:buFont typeface="Arial"/>
              <a:buChar char="»"/>
              <a:defRPr sz="900" kern="1200">
                <a:solidFill>
                  <a:schemeClr val="tx1"/>
                </a:solidFill>
                <a:latin typeface="Bankia"/>
                <a:ea typeface="+mn-ea"/>
                <a:cs typeface="Bankia"/>
              </a:defRPr>
            </a:lvl5pPr>
            <a:lvl6pPr marL="1414321" indent="-128575" algn="l" defTabSz="257149" rtl="0" eaLnBrk="1" latinLnBrk="0" hangingPunct="1">
              <a:spcBef>
                <a:spcPct val="20000"/>
              </a:spcBef>
              <a:buFont typeface="Arial"/>
              <a:buChar char="•"/>
              <a:defRPr sz="1125" kern="1200">
                <a:solidFill>
                  <a:schemeClr val="tx1"/>
                </a:solidFill>
                <a:latin typeface="+mn-lt"/>
                <a:ea typeface="+mn-ea"/>
                <a:cs typeface="+mn-cs"/>
              </a:defRPr>
            </a:lvl6pPr>
            <a:lvl7pPr marL="1671470" indent="-128575" algn="l" defTabSz="257149" rtl="0" eaLnBrk="1" latinLnBrk="0" hangingPunct="1">
              <a:spcBef>
                <a:spcPct val="20000"/>
              </a:spcBef>
              <a:buFont typeface="Arial"/>
              <a:buChar char="•"/>
              <a:defRPr sz="1125" kern="1200">
                <a:solidFill>
                  <a:schemeClr val="tx1"/>
                </a:solidFill>
                <a:latin typeface="+mn-lt"/>
                <a:ea typeface="+mn-ea"/>
                <a:cs typeface="+mn-cs"/>
              </a:defRPr>
            </a:lvl7pPr>
            <a:lvl8pPr marL="1928620" indent="-128575" algn="l" defTabSz="257149" rtl="0" eaLnBrk="1" latinLnBrk="0" hangingPunct="1">
              <a:spcBef>
                <a:spcPct val="20000"/>
              </a:spcBef>
              <a:buFont typeface="Arial"/>
              <a:buChar char="•"/>
              <a:defRPr sz="1125" kern="1200">
                <a:solidFill>
                  <a:schemeClr val="tx1"/>
                </a:solidFill>
                <a:latin typeface="+mn-lt"/>
                <a:ea typeface="+mn-ea"/>
                <a:cs typeface="+mn-cs"/>
              </a:defRPr>
            </a:lvl8pPr>
            <a:lvl9pPr marL="2185769" indent="-128575" algn="l" defTabSz="257149" rtl="0" eaLnBrk="1" latinLnBrk="0" hangingPunct="1">
              <a:spcBef>
                <a:spcPct val="20000"/>
              </a:spcBef>
              <a:buFont typeface="Arial"/>
              <a:buChar char="•"/>
              <a:defRPr sz="1125" kern="1200">
                <a:solidFill>
                  <a:schemeClr val="tx1"/>
                </a:solidFill>
                <a:latin typeface="+mn-lt"/>
                <a:ea typeface="+mn-ea"/>
                <a:cs typeface="+mn-cs"/>
              </a:defRPr>
            </a:lvl9pPr>
          </a:lstStyle>
          <a:p>
            <a:r>
              <a:rPr lang="es-ES" sz="1200" dirty="0"/>
              <a:t>(*) La comercialización de excedentes de agua y electricidad dependerán de cada instalación y de la posibilidad de transportarlos.</a:t>
            </a:r>
          </a:p>
          <a:p>
            <a:r>
              <a:rPr lang="es-ES" sz="1200" dirty="0"/>
              <a:t>Los certificados de emisiones de CO2 se emitirían gracias a la generación de energía limpia. </a:t>
            </a:r>
          </a:p>
        </p:txBody>
      </p:sp>
      <p:sp>
        <p:nvSpPr>
          <p:cNvPr id="158" name="Flecha: pentágono 157"/>
          <p:cNvSpPr/>
          <p:nvPr/>
        </p:nvSpPr>
        <p:spPr>
          <a:xfrm>
            <a:off x="312254" y="1912408"/>
            <a:ext cx="4914678" cy="396000"/>
          </a:xfrm>
          <a:prstGeom prst="homePlat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lIns="0" tIns="0" rIns="0" bIns="108000" rtlCol="0" anchor="ctr"/>
          <a:lstStyle/>
          <a:p>
            <a:pPr algn="ctr"/>
            <a:r>
              <a:rPr lang="es-ES" sz="1800" dirty="0">
                <a:solidFill>
                  <a:schemeClr val="tx1"/>
                </a:solidFill>
                <a:latin typeface="Bankia" panose="02000506040000020004" pitchFamily="2" charset="0"/>
              </a:rPr>
              <a:t>Generación</a:t>
            </a:r>
            <a:r>
              <a:rPr lang="es-ES" dirty="0">
                <a:solidFill>
                  <a:schemeClr val="tx1"/>
                </a:solidFill>
              </a:rPr>
              <a:t> </a:t>
            </a:r>
          </a:p>
        </p:txBody>
      </p:sp>
      <p:sp>
        <p:nvSpPr>
          <p:cNvPr id="159" name="Flecha: pentágono 158"/>
          <p:cNvSpPr/>
          <p:nvPr/>
        </p:nvSpPr>
        <p:spPr>
          <a:xfrm>
            <a:off x="5021804" y="1912408"/>
            <a:ext cx="2376000" cy="396000"/>
          </a:xfrm>
          <a:prstGeom prst="homePlate">
            <a:avLst/>
          </a:prstGeom>
          <a:solidFill>
            <a:srgbClr val="1077B8">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r>
              <a:rPr lang="es-ES" sz="1800" dirty="0">
                <a:solidFill>
                  <a:srgbClr val="2B1F14"/>
                </a:solidFill>
                <a:latin typeface="Bankia" panose="02000506040000020004" pitchFamily="2" charset="0"/>
              </a:rPr>
              <a:t>Certificación</a:t>
            </a:r>
            <a:endParaRPr lang="es-ES" dirty="0">
              <a:solidFill>
                <a:srgbClr val="FFFFFF"/>
              </a:solidFill>
            </a:endParaRPr>
          </a:p>
        </p:txBody>
      </p:sp>
      <p:sp>
        <p:nvSpPr>
          <p:cNvPr id="160" name="Flecha: pentágono 159"/>
          <p:cNvSpPr/>
          <p:nvPr/>
        </p:nvSpPr>
        <p:spPr>
          <a:xfrm>
            <a:off x="7191820" y="1912408"/>
            <a:ext cx="4500000" cy="396000"/>
          </a:xfrm>
          <a:prstGeom prst="homePlat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s-ES" sz="1800" dirty="0">
                <a:solidFill>
                  <a:srgbClr val="2B1F14"/>
                </a:solidFill>
                <a:latin typeface="Bankia" panose="02000506040000020004" pitchFamily="2" charset="0"/>
              </a:rPr>
              <a:t>Comercialización</a:t>
            </a:r>
            <a:endParaRPr lang="es-ES" dirty="0"/>
          </a:p>
        </p:txBody>
      </p:sp>
      <p:pic>
        <p:nvPicPr>
          <p:cNvPr id="62" name="Picture 10" descr="Resultado de imagen de icono ahorro co2"/>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16979" t="3577" r="18802" b="2083"/>
          <a:stretch/>
        </p:blipFill>
        <p:spPr bwMode="auto">
          <a:xfrm>
            <a:off x="3057915" y="4653747"/>
            <a:ext cx="377130" cy="367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4338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hape 794"/>
          <p:cNvSpPr/>
          <p:nvPr/>
        </p:nvSpPr>
        <p:spPr>
          <a:xfrm>
            <a:off x="1" y="0"/>
            <a:ext cx="12192000" cy="396045"/>
          </a:xfrm>
          <a:prstGeom prst="rect">
            <a:avLst/>
          </a:prstGeom>
          <a:gradFill>
            <a:gsLst>
              <a:gs pos="0">
                <a:srgbClr val="D9E021">
                  <a:alpha val="80000"/>
                </a:srgbClr>
              </a:gs>
              <a:gs pos="15000">
                <a:srgbClr val="8CC63F">
                  <a:alpha val="80000"/>
                </a:srgbClr>
              </a:gs>
              <a:gs pos="50000">
                <a:srgbClr val="39B54A">
                  <a:alpha val="80000"/>
                </a:srgbClr>
              </a:gs>
              <a:gs pos="100000">
                <a:srgbClr val="006837">
                  <a:alpha val="80000"/>
                </a:srgb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sz="1350">
              <a:solidFill>
                <a:schemeClr val="lt1"/>
              </a:solidFill>
            </a:endParaRPr>
          </a:p>
        </p:txBody>
      </p:sp>
      <p:sp>
        <p:nvSpPr>
          <p:cNvPr id="46" name="Shape 1131"/>
          <p:cNvSpPr/>
          <p:nvPr/>
        </p:nvSpPr>
        <p:spPr>
          <a:xfrm>
            <a:off x="1937539" y="105120"/>
            <a:ext cx="142839" cy="202155"/>
          </a:xfrm>
          <a:prstGeom prst="rect">
            <a:avLst/>
          </a:prstGeom>
          <a:ln w="3175">
            <a:miter lim="400000"/>
          </a:ln>
          <a:extLst>
            <a:ext uri="{C572A759-6A51-4108-AA02-DFA0A04FC94B}">
              <ma14:wrappingTextBoxFlag xmlns="" xmlns:ma14="http://schemas.microsoft.com/office/mac/drawingml/2011/main" val="1"/>
            </a:ext>
          </a:extLst>
        </p:spPr>
        <p:txBody>
          <a:bodyPr wrap="square" lIns="26789" tIns="26789" rIns="26789" bIns="26789">
            <a:spAutoFit/>
          </a:bodyPr>
          <a:lstStyle/>
          <a:p>
            <a:pPr algn="l" defTabSz="257175">
              <a:lnSpc>
                <a:spcPct val="90000"/>
              </a:lnSpc>
              <a:spcBef>
                <a:spcPts val="1406"/>
              </a:spcBef>
              <a:defRPr sz="1900" cap="all" spc="-38">
                <a:solidFill>
                  <a:srgbClr val="39291A"/>
                </a:solidFill>
                <a:latin typeface="Bankia Light"/>
                <a:ea typeface="Bankia Light"/>
                <a:cs typeface="Bankia Light"/>
                <a:sym typeface="Bankia Light"/>
              </a:defRPr>
            </a:pPr>
            <a:r>
              <a:rPr sz="1069" cap="none" dirty="0"/>
              <a:t>|</a:t>
            </a:r>
          </a:p>
        </p:txBody>
      </p:sp>
      <p:cxnSp>
        <p:nvCxnSpPr>
          <p:cNvPr id="74" name="Conector recto de flecha 73"/>
          <p:cNvCxnSpPr/>
          <p:nvPr/>
        </p:nvCxnSpPr>
        <p:spPr>
          <a:xfrm>
            <a:off x="341907" y="2416511"/>
            <a:ext cx="5517026" cy="0"/>
          </a:xfrm>
          <a:prstGeom prst="straightConnector1">
            <a:avLst/>
          </a:prstGeom>
          <a:ln w="9525">
            <a:solidFill>
              <a:schemeClr val="bg1">
                <a:lumMod val="50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59" name="Flecha: pentágono 158"/>
          <p:cNvSpPr/>
          <p:nvPr/>
        </p:nvSpPr>
        <p:spPr>
          <a:xfrm>
            <a:off x="2500447" y="2218511"/>
            <a:ext cx="1851420" cy="396000"/>
          </a:xfrm>
          <a:prstGeom prst="homePlate">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lvl="0"/>
            <a:r>
              <a:rPr lang="es-ES" sz="1400" dirty="0">
                <a:solidFill>
                  <a:srgbClr val="2B1F14"/>
                </a:solidFill>
                <a:latin typeface="Bankia" panose="02000506040000020004" pitchFamily="2" charset="0"/>
              </a:rPr>
              <a:t>Medición</a:t>
            </a:r>
            <a:endParaRPr lang="es-ES" sz="2400" dirty="0">
              <a:solidFill>
                <a:srgbClr val="FFFFFF"/>
              </a:solidFill>
            </a:endParaRPr>
          </a:p>
        </p:txBody>
      </p:sp>
      <p:sp>
        <p:nvSpPr>
          <p:cNvPr id="8" name="Marcador de texto 7"/>
          <p:cNvSpPr>
            <a:spLocks noGrp="1"/>
          </p:cNvSpPr>
          <p:nvPr>
            <p:ph type="body" sz="quarter" idx="12"/>
          </p:nvPr>
        </p:nvSpPr>
        <p:spPr>
          <a:xfrm>
            <a:off x="115708" y="1064216"/>
            <a:ext cx="11730990" cy="550246"/>
          </a:xfrm>
        </p:spPr>
        <p:txBody>
          <a:bodyPr>
            <a:normAutofit fontScale="25000" lnSpcReduction="20000"/>
          </a:bodyPr>
          <a:lstStyle/>
          <a:p>
            <a:pPr defTabSz="257149">
              <a:spcBef>
                <a:spcPct val="20000"/>
              </a:spcBef>
            </a:pPr>
            <a:r>
              <a:rPr lang="es-ES" sz="2475" dirty="0">
                <a:solidFill>
                  <a:schemeClr val="tx1">
                    <a:lumMod val="75000"/>
                    <a:lumOff val="25000"/>
                  </a:schemeClr>
                </a:solidFill>
                <a:latin typeface="Bankia" panose="02000506040000020004" pitchFamily="2" charset="0"/>
                <a:ea typeface="+mj-ea"/>
                <a:cs typeface="Bankia" panose="02000506040000020004" pitchFamily="2" charset="0"/>
              </a:rPr>
              <a:t>	</a:t>
            </a:r>
          </a:p>
          <a:p>
            <a:pPr defTabSz="257149">
              <a:spcBef>
                <a:spcPct val="20000"/>
              </a:spcBef>
            </a:pPr>
            <a:r>
              <a:rPr lang="es-ES" sz="7600" dirty="0">
                <a:solidFill>
                  <a:schemeClr val="tx1">
                    <a:lumMod val="75000"/>
                    <a:lumOff val="25000"/>
                  </a:schemeClr>
                </a:solidFill>
                <a:latin typeface="Bankia" panose="02000506040000020004"/>
                <a:ea typeface="+mj-ea"/>
                <a:cs typeface="Bankia" panose="02000506040000020004" pitchFamily="2" charset="0"/>
              </a:rPr>
              <a:t>	</a:t>
            </a:r>
            <a:r>
              <a:rPr lang="es-ES" sz="7600" dirty="0">
                <a:solidFill>
                  <a:srgbClr val="006837"/>
                </a:solidFill>
                <a:latin typeface="Arial" panose="020B0604020202020204" pitchFamily="34" charset="0"/>
                <a:ea typeface="+mj-ea"/>
                <a:cs typeface="Arial" panose="020B0604020202020204" pitchFamily="34" charset="0"/>
              </a:rPr>
              <a:t>1ª FASE</a:t>
            </a:r>
            <a:r>
              <a:rPr lang="es-ES" sz="6400" dirty="0">
                <a:solidFill>
                  <a:srgbClr val="006837"/>
                </a:solidFill>
                <a:latin typeface="Arial" panose="020B0604020202020204" pitchFamily="34" charset="0"/>
                <a:cs typeface="Arial" panose="020B0604020202020204" pitchFamily="34" charset="0"/>
              </a:rPr>
              <a:t>:  </a:t>
            </a:r>
            <a:r>
              <a:rPr lang="es-ES" sz="7600" b="1" dirty="0">
                <a:solidFill>
                  <a:srgbClr val="006837"/>
                </a:solidFill>
                <a:latin typeface="Arial" panose="020B0604020202020204" pitchFamily="34" charset="0"/>
                <a:cs typeface="Arial" panose="020B0604020202020204" pitchFamily="34" charset="0"/>
              </a:rPr>
              <a:t>    </a:t>
            </a:r>
            <a:r>
              <a:rPr lang="es-ES" sz="5600" b="1" dirty="0">
                <a:latin typeface="Arial" panose="020B0604020202020204" pitchFamily="34" charset="0"/>
                <a:cs typeface="Arial" panose="020B0604020202020204" pitchFamily="34" charset="0"/>
              </a:rPr>
              <a:t>Estudio Previo, Desarrollo Integral y Ejecución del Proyecto por parte de Greenb2e (Consultoría, Ingeniería, EPC)</a:t>
            </a:r>
            <a:endParaRPr lang="es-ES" sz="5600" dirty="0">
              <a:solidFill>
                <a:schemeClr val="tx1">
                  <a:lumMod val="75000"/>
                  <a:lumOff val="25000"/>
                </a:schemeClr>
              </a:solidFill>
              <a:latin typeface="Arial" panose="020B0604020202020204" pitchFamily="34" charset="0"/>
              <a:ea typeface="+mj-ea"/>
              <a:cs typeface="Arial" panose="020B0604020202020204" pitchFamily="34" charset="0"/>
            </a:endParaRPr>
          </a:p>
          <a:p>
            <a:r>
              <a:rPr lang="es-ES" sz="1600" dirty="0">
                <a:latin typeface="Arial" panose="020B0604020202020204" pitchFamily="34" charset="0"/>
                <a:cs typeface="Arial" panose="020B0604020202020204" pitchFamily="34" charset="0"/>
              </a:rPr>
              <a:t>   </a:t>
            </a:r>
          </a:p>
        </p:txBody>
      </p:sp>
      <p:sp>
        <p:nvSpPr>
          <p:cNvPr id="7" name="Marcador de texto 6"/>
          <p:cNvSpPr>
            <a:spLocks noGrp="1"/>
          </p:cNvSpPr>
          <p:nvPr>
            <p:ph type="body" sz="quarter" idx="11"/>
          </p:nvPr>
        </p:nvSpPr>
        <p:spPr/>
        <p:txBody>
          <a:bodyPr>
            <a:normAutofit/>
          </a:bodyPr>
          <a:lstStyle/>
          <a:p>
            <a:r>
              <a:rPr lang="es-ES" dirty="0">
                <a:solidFill>
                  <a:srgbClr val="006837"/>
                </a:solidFill>
                <a:latin typeface="Arial" panose="020B0604020202020204" pitchFamily="34" charset="0"/>
                <a:cs typeface="Arial" panose="020B0604020202020204" pitchFamily="34" charset="0"/>
              </a:rPr>
              <a:t>Plataforma GB2E - Certificación</a:t>
            </a:r>
          </a:p>
        </p:txBody>
      </p:sp>
      <p:sp>
        <p:nvSpPr>
          <p:cNvPr id="9" name="Marcador de texto 8"/>
          <p:cNvSpPr>
            <a:spLocks noGrp="1"/>
          </p:cNvSpPr>
          <p:nvPr>
            <p:ph type="body" sz="quarter" idx="15"/>
          </p:nvPr>
        </p:nvSpPr>
        <p:spPr/>
        <p:txBody>
          <a:bodyPr>
            <a:normAutofit fontScale="77500" lnSpcReduction="20000"/>
          </a:bodyPr>
          <a:lstStyle/>
          <a:p>
            <a:r>
              <a:rPr lang="es-ES"/>
              <a:t>PROYECTO DE INNOVACIÓN</a:t>
            </a:r>
            <a:endParaRPr lang="es-ES" dirty="0"/>
          </a:p>
        </p:txBody>
      </p:sp>
      <p:sp>
        <p:nvSpPr>
          <p:cNvPr id="10" name="Marcador de texto 9"/>
          <p:cNvSpPr>
            <a:spLocks noGrp="1"/>
          </p:cNvSpPr>
          <p:nvPr>
            <p:ph type="body" sz="quarter" idx="16"/>
          </p:nvPr>
        </p:nvSpPr>
        <p:spPr/>
        <p:txBody>
          <a:bodyPr/>
          <a:lstStyle/>
          <a:p>
            <a:r>
              <a:rPr lang="es-ES" dirty="0"/>
              <a:t>VALORIZACIÓN DE EXCEDENTES ENERGÉTICOS DE LAS INSTALACIONES SOLARES EN COMUNIDADES DE REGANTES</a:t>
            </a:r>
          </a:p>
        </p:txBody>
      </p:sp>
      <p:sp>
        <p:nvSpPr>
          <p:cNvPr id="153" name="Marcador de texto 7"/>
          <p:cNvSpPr txBox="1">
            <a:spLocks/>
          </p:cNvSpPr>
          <p:nvPr/>
        </p:nvSpPr>
        <p:spPr>
          <a:xfrm>
            <a:off x="341907" y="1817391"/>
            <a:ext cx="3916826" cy="371695"/>
          </a:xfrm>
          <a:prstGeom prst="rect">
            <a:avLst/>
          </a:prstGeom>
        </p:spPr>
        <p:txBody>
          <a:bodyPr vert="horz" lIns="91440" tIns="45720" rIns="91440" bIns="45720" rtlCol="0" anchor="t">
            <a:noAutofit/>
          </a:bodyPr>
          <a:lstStyle>
            <a:lvl1pPr marL="0" indent="0" algn="l" defTabSz="257149" rtl="0" eaLnBrk="1" latinLnBrk="0" hangingPunct="1">
              <a:spcBef>
                <a:spcPct val="20000"/>
              </a:spcBef>
              <a:buFont typeface="Arial"/>
              <a:buNone/>
              <a:defRPr sz="1350" b="0" i="0" kern="1200" baseline="0">
                <a:solidFill>
                  <a:schemeClr val="tx1"/>
                </a:solidFill>
                <a:latin typeface="Bankia Light"/>
                <a:ea typeface="+mn-ea"/>
                <a:cs typeface="Bankia Light"/>
              </a:defRPr>
            </a:lvl1pPr>
            <a:lvl2pPr marL="417868" indent="-160718" algn="l" defTabSz="257149" rtl="0" eaLnBrk="1" latinLnBrk="0" hangingPunct="1">
              <a:spcBef>
                <a:spcPct val="20000"/>
              </a:spcBef>
              <a:buClr>
                <a:srgbClr val="B9C800"/>
              </a:buClr>
              <a:buSzPct val="95000"/>
              <a:buFont typeface="Arial"/>
              <a:buChar char="▸"/>
              <a:defRPr sz="900" kern="1200">
                <a:solidFill>
                  <a:schemeClr val="tx1"/>
                </a:solidFill>
                <a:latin typeface="Bankia"/>
                <a:ea typeface="+mn-ea"/>
                <a:cs typeface="Bankia"/>
              </a:defRPr>
            </a:lvl2pPr>
            <a:lvl3pPr marL="642873" indent="-128575" algn="l" defTabSz="257149" rtl="0" eaLnBrk="1" latinLnBrk="0" hangingPunct="1">
              <a:spcBef>
                <a:spcPct val="20000"/>
              </a:spcBef>
              <a:buFont typeface="Arial"/>
              <a:buChar char="•"/>
              <a:defRPr sz="900" kern="1200">
                <a:solidFill>
                  <a:schemeClr val="tx1"/>
                </a:solidFill>
                <a:latin typeface="Bankia"/>
                <a:ea typeface="+mn-ea"/>
                <a:cs typeface="Bankia"/>
              </a:defRPr>
            </a:lvl3pPr>
            <a:lvl4pPr marL="900023" indent="-128575" algn="l" defTabSz="257149" rtl="0" eaLnBrk="1" latinLnBrk="0" hangingPunct="1">
              <a:spcBef>
                <a:spcPct val="20000"/>
              </a:spcBef>
              <a:buFont typeface="Arial"/>
              <a:buChar char="–"/>
              <a:defRPr sz="900" kern="1200">
                <a:solidFill>
                  <a:schemeClr val="tx1"/>
                </a:solidFill>
                <a:latin typeface="Bankia"/>
                <a:ea typeface="+mn-ea"/>
                <a:cs typeface="Bankia"/>
              </a:defRPr>
            </a:lvl4pPr>
            <a:lvl5pPr marL="1157172" indent="-128575" algn="l" defTabSz="257149" rtl="0" eaLnBrk="1" latinLnBrk="0" hangingPunct="1">
              <a:spcBef>
                <a:spcPct val="20000"/>
              </a:spcBef>
              <a:buFont typeface="Arial"/>
              <a:buChar char="»"/>
              <a:defRPr sz="900" kern="1200">
                <a:solidFill>
                  <a:schemeClr val="tx1"/>
                </a:solidFill>
                <a:latin typeface="Bankia"/>
                <a:ea typeface="+mn-ea"/>
                <a:cs typeface="Bankia"/>
              </a:defRPr>
            </a:lvl5pPr>
            <a:lvl6pPr marL="1414321" indent="-128575" algn="l" defTabSz="257149" rtl="0" eaLnBrk="1" latinLnBrk="0" hangingPunct="1">
              <a:spcBef>
                <a:spcPct val="20000"/>
              </a:spcBef>
              <a:buFont typeface="Arial"/>
              <a:buChar char="•"/>
              <a:defRPr sz="1125" kern="1200">
                <a:solidFill>
                  <a:schemeClr val="tx1"/>
                </a:solidFill>
                <a:latin typeface="+mn-lt"/>
                <a:ea typeface="+mn-ea"/>
                <a:cs typeface="+mn-cs"/>
              </a:defRPr>
            </a:lvl6pPr>
            <a:lvl7pPr marL="1671470" indent="-128575" algn="l" defTabSz="257149" rtl="0" eaLnBrk="1" latinLnBrk="0" hangingPunct="1">
              <a:spcBef>
                <a:spcPct val="20000"/>
              </a:spcBef>
              <a:buFont typeface="Arial"/>
              <a:buChar char="•"/>
              <a:defRPr sz="1125" kern="1200">
                <a:solidFill>
                  <a:schemeClr val="tx1"/>
                </a:solidFill>
                <a:latin typeface="+mn-lt"/>
                <a:ea typeface="+mn-ea"/>
                <a:cs typeface="+mn-cs"/>
              </a:defRPr>
            </a:lvl7pPr>
            <a:lvl8pPr marL="1928620" indent="-128575" algn="l" defTabSz="257149" rtl="0" eaLnBrk="1" latinLnBrk="0" hangingPunct="1">
              <a:spcBef>
                <a:spcPct val="20000"/>
              </a:spcBef>
              <a:buFont typeface="Arial"/>
              <a:buChar char="•"/>
              <a:defRPr sz="1125" kern="1200">
                <a:solidFill>
                  <a:schemeClr val="tx1"/>
                </a:solidFill>
                <a:latin typeface="+mn-lt"/>
                <a:ea typeface="+mn-ea"/>
                <a:cs typeface="+mn-cs"/>
              </a:defRPr>
            </a:lvl8pPr>
            <a:lvl9pPr marL="2185769" indent="-128575" algn="l" defTabSz="257149" rtl="0" eaLnBrk="1" latinLnBrk="0" hangingPunct="1">
              <a:spcBef>
                <a:spcPct val="20000"/>
              </a:spcBef>
              <a:buFont typeface="Arial"/>
              <a:buChar char="•"/>
              <a:defRPr sz="1125" kern="1200">
                <a:solidFill>
                  <a:schemeClr val="tx1"/>
                </a:solidFill>
                <a:latin typeface="+mn-lt"/>
                <a:ea typeface="+mn-ea"/>
                <a:cs typeface="+mn-cs"/>
              </a:defRPr>
            </a:lvl9pPr>
          </a:lstStyle>
          <a:p>
            <a:r>
              <a:rPr lang="es-ES" sz="1900" dirty="0">
                <a:solidFill>
                  <a:schemeClr val="tx1">
                    <a:lumMod val="75000"/>
                    <a:lumOff val="25000"/>
                  </a:schemeClr>
                </a:solidFill>
                <a:latin typeface="Bankia" panose="02000506040000020004" pitchFamily="2" charset="0"/>
                <a:cs typeface="Bankia" panose="02000506040000020004" pitchFamily="2" charset="0"/>
              </a:rPr>
              <a:t> </a:t>
            </a:r>
            <a:r>
              <a:rPr lang="es-ES" sz="1900" dirty="0">
                <a:solidFill>
                  <a:srgbClr val="006837"/>
                </a:solidFill>
                <a:latin typeface="Arial" panose="020B0604020202020204" pitchFamily="34" charset="0"/>
                <a:cs typeface="Arial" panose="020B0604020202020204" pitchFamily="34" charset="0"/>
              </a:rPr>
              <a:t>2ª FASE </a:t>
            </a:r>
            <a:r>
              <a:rPr lang="es-ES" sz="1600" dirty="0">
                <a:solidFill>
                  <a:srgbClr val="006837"/>
                </a:solidFill>
                <a:latin typeface="Arial" panose="020B0604020202020204" pitchFamily="34" charset="0"/>
                <a:cs typeface="Arial" panose="020B0604020202020204" pitchFamily="34" charset="0"/>
              </a:rPr>
              <a:t>:     </a:t>
            </a:r>
            <a:r>
              <a:rPr lang="es-ES" sz="1400" b="1" dirty="0">
                <a:latin typeface="Arial" panose="020B0604020202020204" pitchFamily="34" charset="0"/>
                <a:cs typeface="Arial" panose="020B0604020202020204" pitchFamily="34" charset="0"/>
              </a:rPr>
              <a:t>Flujo Plataforma GB2E</a:t>
            </a:r>
          </a:p>
          <a:p>
            <a:endParaRPr lang="es-ES" sz="1600" b="1" dirty="0">
              <a:latin typeface="Arial" panose="020B0604020202020204" pitchFamily="34" charset="0"/>
              <a:cs typeface="Arial" panose="020B0604020202020204" pitchFamily="34" charset="0"/>
            </a:endParaRPr>
          </a:p>
        </p:txBody>
      </p:sp>
      <p:sp>
        <p:nvSpPr>
          <p:cNvPr id="57" name="Marcador de texto 7"/>
          <p:cNvSpPr txBox="1">
            <a:spLocks/>
          </p:cNvSpPr>
          <p:nvPr/>
        </p:nvSpPr>
        <p:spPr>
          <a:xfrm>
            <a:off x="341905" y="3094436"/>
            <a:ext cx="2181046" cy="3262790"/>
          </a:xfrm>
          <a:prstGeom prst="rect">
            <a:avLst/>
          </a:prstGeom>
        </p:spPr>
        <p:txBody>
          <a:bodyPr vert="horz" lIns="91440" tIns="45720" rIns="91440" bIns="45720" rtlCol="0" anchor="t">
            <a:normAutofit/>
          </a:bodyPr>
          <a:lstStyle>
            <a:lvl1pPr marL="0" indent="0" algn="l" defTabSz="257149" rtl="0" eaLnBrk="1" latinLnBrk="0" hangingPunct="1">
              <a:spcBef>
                <a:spcPct val="20000"/>
              </a:spcBef>
              <a:buFont typeface="Arial"/>
              <a:buNone/>
              <a:defRPr sz="1350" b="0" i="0" kern="1200" baseline="0">
                <a:solidFill>
                  <a:schemeClr val="tx1"/>
                </a:solidFill>
                <a:latin typeface="Bankia Light"/>
                <a:ea typeface="+mn-ea"/>
                <a:cs typeface="Bankia Light"/>
              </a:defRPr>
            </a:lvl1pPr>
            <a:lvl2pPr marL="417868" indent="-160718" algn="l" defTabSz="257149" rtl="0" eaLnBrk="1" latinLnBrk="0" hangingPunct="1">
              <a:spcBef>
                <a:spcPct val="20000"/>
              </a:spcBef>
              <a:buClr>
                <a:srgbClr val="B9C800"/>
              </a:buClr>
              <a:buSzPct val="95000"/>
              <a:buFont typeface="Arial"/>
              <a:buChar char="▸"/>
              <a:defRPr sz="900" kern="1200">
                <a:solidFill>
                  <a:schemeClr val="tx1"/>
                </a:solidFill>
                <a:latin typeface="Bankia"/>
                <a:ea typeface="+mn-ea"/>
                <a:cs typeface="Bankia"/>
              </a:defRPr>
            </a:lvl2pPr>
            <a:lvl3pPr marL="642873" indent="-128575" algn="l" defTabSz="257149" rtl="0" eaLnBrk="1" latinLnBrk="0" hangingPunct="1">
              <a:spcBef>
                <a:spcPct val="20000"/>
              </a:spcBef>
              <a:buFont typeface="Arial"/>
              <a:buChar char="•"/>
              <a:defRPr sz="900" kern="1200">
                <a:solidFill>
                  <a:schemeClr val="tx1"/>
                </a:solidFill>
                <a:latin typeface="Bankia"/>
                <a:ea typeface="+mn-ea"/>
                <a:cs typeface="Bankia"/>
              </a:defRPr>
            </a:lvl3pPr>
            <a:lvl4pPr marL="900023" indent="-128575" algn="l" defTabSz="257149" rtl="0" eaLnBrk="1" latinLnBrk="0" hangingPunct="1">
              <a:spcBef>
                <a:spcPct val="20000"/>
              </a:spcBef>
              <a:buFont typeface="Arial"/>
              <a:buChar char="–"/>
              <a:defRPr sz="900" kern="1200">
                <a:solidFill>
                  <a:schemeClr val="tx1"/>
                </a:solidFill>
                <a:latin typeface="Bankia"/>
                <a:ea typeface="+mn-ea"/>
                <a:cs typeface="Bankia"/>
              </a:defRPr>
            </a:lvl4pPr>
            <a:lvl5pPr marL="1157172" indent="-128575" algn="l" defTabSz="257149" rtl="0" eaLnBrk="1" latinLnBrk="0" hangingPunct="1">
              <a:spcBef>
                <a:spcPct val="20000"/>
              </a:spcBef>
              <a:buFont typeface="Arial"/>
              <a:buChar char="»"/>
              <a:defRPr sz="900" kern="1200">
                <a:solidFill>
                  <a:schemeClr val="tx1"/>
                </a:solidFill>
                <a:latin typeface="Bankia"/>
                <a:ea typeface="+mn-ea"/>
                <a:cs typeface="Bankia"/>
              </a:defRPr>
            </a:lvl5pPr>
            <a:lvl6pPr marL="1414321" indent="-128575" algn="l" defTabSz="257149" rtl="0" eaLnBrk="1" latinLnBrk="0" hangingPunct="1">
              <a:spcBef>
                <a:spcPct val="20000"/>
              </a:spcBef>
              <a:buFont typeface="Arial"/>
              <a:buChar char="•"/>
              <a:defRPr sz="1125" kern="1200">
                <a:solidFill>
                  <a:schemeClr val="tx1"/>
                </a:solidFill>
                <a:latin typeface="+mn-lt"/>
                <a:ea typeface="+mn-ea"/>
                <a:cs typeface="+mn-cs"/>
              </a:defRPr>
            </a:lvl6pPr>
            <a:lvl7pPr marL="1671470" indent="-128575" algn="l" defTabSz="257149" rtl="0" eaLnBrk="1" latinLnBrk="0" hangingPunct="1">
              <a:spcBef>
                <a:spcPct val="20000"/>
              </a:spcBef>
              <a:buFont typeface="Arial"/>
              <a:buChar char="•"/>
              <a:defRPr sz="1125" kern="1200">
                <a:solidFill>
                  <a:schemeClr val="tx1"/>
                </a:solidFill>
                <a:latin typeface="+mn-lt"/>
                <a:ea typeface="+mn-ea"/>
                <a:cs typeface="+mn-cs"/>
              </a:defRPr>
            </a:lvl7pPr>
            <a:lvl8pPr marL="1928620" indent="-128575" algn="l" defTabSz="257149" rtl="0" eaLnBrk="1" latinLnBrk="0" hangingPunct="1">
              <a:spcBef>
                <a:spcPct val="20000"/>
              </a:spcBef>
              <a:buFont typeface="Arial"/>
              <a:buChar char="•"/>
              <a:defRPr sz="1125" kern="1200">
                <a:solidFill>
                  <a:schemeClr val="tx1"/>
                </a:solidFill>
                <a:latin typeface="+mn-lt"/>
                <a:ea typeface="+mn-ea"/>
                <a:cs typeface="+mn-cs"/>
              </a:defRPr>
            </a:lvl8pPr>
            <a:lvl9pPr marL="2185769" indent="-128575" algn="l" defTabSz="257149" rtl="0" eaLnBrk="1" latinLnBrk="0" hangingPunct="1">
              <a:spcBef>
                <a:spcPct val="20000"/>
              </a:spcBef>
              <a:buFont typeface="Arial"/>
              <a:buChar char="•"/>
              <a:defRPr sz="1125" kern="1200">
                <a:solidFill>
                  <a:schemeClr val="tx1"/>
                </a:solidFill>
                <a:latin typeface="+mn-lt"/>
                <a:ea typeface="+mn-ea"/>
                <a:cs typeface="+mn-cs"/>
              </a:defRPr>
            </a:lvl9pPr>
          </a:lstStyle>
          <a:p>
            <a:r>
              <a:rPr lang="es-ES" sz="1200" b="1" dirty="0">
                <a:latin typeface="Arial" panose="020B0604020202020204" pitchFamily="34" charset="0"/>
                <a:cs typeface="Arial" panose="020B0604020202020204" pitchFamily="34" charset="0"/>
              </a:rPr>
              <a:t>Medimos:</a:t>
            </a:r>
          </a:p>
          <a:p>
            <a:r>
              <a:rPr lang="es-ES" sz="1200" dirty="0">
                <a:latin typeface="Arial" panose="020B0604020202020204" pitchFamily="34" charset="0"/>
                <a:cs typeface="Arial" panose="020B0604020202020204" pitchFamily="34" charset="0"/>
              </a:rPr>
              <a:t>Mediante la instalación de medidores de calidad de energía (Smart meter) de CLASE A (IEC 61000-4-30)  que cumplen con la EN 50160 y de medidores certificados para el consumo de agua</a:t>
            </a:r>
          </a:p>
        </p:txBody>
      </p:sp>
      <p:grpSp>
        <p:nvGrpSpPr>
          <p:cNvPr id="6" name="Grupo 5"/>
          <p:cNvGrpSpPr/>
          <p:nvPr/>
        </p:nvGrpSpPr>
        <p:grpSpPr>
          <a:xfrm>
            <a:off x="341906" y="2637625"/>
            <a:ext cx="11278593" cy="463479"/>
            <a:chOff x="341907" y="6067425"/>
            <a:chExt cx="7832068" cy="396000"/>
          </a:xfrm>
        </p:grpSpPr>
        <p:sp>
          <p:nvSpPr>
            <p:cNvPr id="66" name="Flecha: pentágono 65"/>
            <p:cNvSpPr/>
            <p:nvPr/>
          </p:nvSpPr>
          <p:spPr>
            <a:xfrm>
              <a:off x="6481975" y="6067425"/>
              <a:ext cx="1692000" cy="396000"/>
            </a:xfrm>
            <a:prstGeom prst="homePlate">
              <a:avLst/>
            </a:prstGeom>
            <a:solidFill>
              <a:schemeClr val="accent5">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lIns="252000" rIns="324000" rtlCol="0" anchor="ctr"/>
            <a:lstStyle/>
            <a:p>
              <a:pPr lvl="0"/>
              <a:r>
                <a:rPr lang="es-ES" sz="1400" dirty="0">
                  <a:solidFill>
                    <a:srgbClr val="2B1F14"/>
                  </a:solidFill>
                  <a:latin typeface="Arial" panose="020B0604020202020204" pitchFamily="34" charset="0"/>
                  <a:cs typeface="Arial" panose="020B0604020202020204" pitchFamily="34" charset="0"/>
                </a:rPr>
                <a:t>Resultados</a:t>
              </a:r>
              <a:endParaRPr lang="es-ES" sz="2400" dirty="0">
                <a:solidFill>
                  <a:srgbClr val="FFFFFF"/>
                </a:solidFill>
                <a:latin typeface="Arial" panose="020B0604020202020204" pitchFamily="34" charset="0"/>
                <a:cs typeface="Arial" panose="020B0604020202020204" pitchFamily="34" charset="0"/>
              </a:endParaRPr>
            </a:p>
          </p:txBody>
        </p:sp>
        <p:sp>
          <p:nvSpPr>
            <p:cNvPr id="65" name="Flecha: pentágono 64"/>
            <p:cNvSpPr/>
            <p:nvPr/>
          </p:nvSpPr>
          <p:spPr>
            <a:xfrm>
              <a:off x="4946958" y="6067425"/>
              <a:ext cx="1692000" cy="396000"/>
            </a:xfrm>
            <a:prstGeom prst="homePlate">
              <a:avLst/>
            </a:prstGeom>
            <a:solidFill>
              <a:schemeClr val="accent4">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lIns="252000" rIns="324000" rtlCol="0" anchor="ctr"/>
            <a:lstStyle/>
            <a:p>
              <a:pPr lvl="0"/>
              <a:r>
                <a:rPr lang="es-ES" sz="1400" dirty="0">
                  <a:solidFill>
                    <a:srgbClr val="2B1F14"/>
                  </a:solidFill>
                  <a:latin typeface="Arial" panose="020B0604020202020204" pitchFamily="34" charset="0"/>
                  <a:cs typeface="Arial" panose="020B0604020202020204" pitchFamily="34" charset="0"/>
                </a:rPr>
                <a:t>Certificación</a:t>
              </a:r>
              <a:endParaRPr lang="es-ES" sz="2400" dirty="0">
                <a:solidFill>
                  <a:srgbClr val="FFFFFF"/>
                </a:solidFill>
                <a:latin typeface="Arial" panose="020B0604020202020204" pitchFamily="34" charset="0"/>
                <a:cs typeface="Arial" panose="020B0604020202020204" pitchFamily="34" charset="0"/>
              </a:endParaRPr>
            </a:p>
          </p:txBody>
        </p:sp>
        <p:sp>
          <p:nvSpPr>
            <p:cNvPr id="64" name="Flecha: pentágono 63"/>
            <p:cNvSpPr/>
            <p:nvPr/>
          </p:nvSpPr>
          <p:spPr>
            <a:xfrm>
              <a:off x="3411941" y="6067425"/>
              <a:ext cx="1692000" cy="396000"/>
            </a:xfrm>
            <a:prstGeom prst="homePlate">
              <a:avLst/>
            </a:prstGeom>
            <a:solidFill>
              <a:schemeClr val="accent3">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lIns="252000" rIns="324000" rtlCol="0" anchor="ctr"/>
            <a:lstStyle/>
            <a:p>
              <a:pPr lvl="0"/>
              <a:r>
                <a:rPr lang="es-ES" sz="1400" dirty="0">
                  <a:solidFill>
                    <a:srgbClr val="2B1F14"/>
                  </a:solidFill>
                  <a:latin typeface="Arial" panose="020B0604020202020204" pitchFamily="34" charset="0"/>
                  <a:cs typeface="Arial" panose="020B0604020202020204" pitchFamily="34" charset="0"/>
                </a:rPr>
                <a:t>Análisis</a:t>
              </a:r>
              <a:endParaRPr lang="es-ES" sz="2400" dirty="0">
                <a:solidFill>
                  <a:srgbClr val="FFFFFF"/>
                </a:solidFill>
                <a:latin typeface="Arial" panose="020B0604020202020204" pitchFamily="34" charset="0"/>
                <a:cs typeface="Arial" panose="020B0604020202020204" pitchFamily="34" charset="0"/>
              </a:endParaRPr>
            </a:p>
          </p:txBody>
        </p:sp>
        <p:sp>
          <p:nvSpPr>
            <p:cNvPr id="63" name="Flecha: pentágono 62"/>
            <p:cNvSpPr/>
            <p:nvPr/>
          </p:nvSpPr>
          <p:spPr>
            <a:xfrm>
              <a:off x="1876924" y="6067425"/>
              <a:ext cx="1692000" cy="396000"/>
            </a:xfrm>
            <a:prstGeom prst="homePlate">
              <a:avLst/>
            </a:prstGeom>
            <a:solidFill>
              <a:schemeClr val="accent4">
                <a:lumMod val="50000"/>
                <a:alpha val="50000"/>
              </a:schemeClr>
            </a:solidFill>
            <a:ln>
              <a:noFill/>
            </a:ln>
          </p:spPr>
          <p:style>
            <a:lnRef idx="0">
              <a:scrgbClr r="0" g="0" b="0"/>
            </a:lnRef>
            <a:fillRef idx="0">
              <a:scrgbClr r="0" g="0" b="0"/>
            </a:fillRef>
            <a:effectRef idx="0">
              <a:scrgbClr r="0" g="0" b="0"/>
            </a:effectRef>
            <a:fontRef idx="minor">
              <a:schemeClr val="lt1"/>
            </a:fontRef>
          </p:style>
          <p:txBody>
            <a:bodyPr lIns="252000" rIns="324000" rtlCol="0" anchor="ctr"/>
            <a:lstStyle/>
            <a:p>
              <a:pPr lvl="0"/>
              <a:r>
                <a:rPr lang="es-ES" sz="1400" dirty="0">
                  <a:solidFill>
                    <a:srgbClr val="2B1F14"/>
                  </a:solidFill>
                  <a:latin typeface="Arial" panose="020B0604020202020204" pitchFamily="34" charset="0"/>
                  <a:cs typeface="Arial" panose="020B0604020202020204" pitchFamily="34" charset="0"/>
                </a:rPr>
                <a:t>Registro</a:t>
              </a:r>
              <a:endParaRPr lang="es-ES" sz="2400" dirty="0">
                <a:solidFill>
                  <a:srgbClr val="FFFFFF"/>
                </a:solidFill>
                <a:latin typeface="Arial" panose="020B0604020202020204" pitchFamily="34" charset="0"/>
                <a:cs typeface="Arial" panose="020B0604020202020204" pitchFamily="34" charset="0"/>
              </a:endParaRPr>
            </a:p>
          </p:txBody>
        </p:sp>
        <p:sp>
          <p:nvSpPr>
            <p:cNvPr id="60" name="Flecha: pentágono 59"/>
            <p:cNvSpPr/>
            <p:nvPr/>
          </p:nvSpPr>
          <p:spPr>
            <a:xfrm>
              <a:off x="341907" y="6067425"/>
              <a:ext cx="1692000" cy="396000"/>
            </a:xfrm>
            <a:prstGeom prst="homePlate">
              <a:avLst/>
            </a:prstGeom>
            <a:solidFill>
              <a:schemeClr val="accent1">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lIns="252000" rIns="324000" rtlCol="0" anchor="ctr"/>
            <a:lstStyle/>
            <a:p>
              <a:pPr lvl="0"/>
              <a:r>
                <a:rPr lang="es-ES" sz="1400" dirty="0">
                  <a:solidFill>
                    <a:srgbClr val="2B1F14"/>
                  </a:solidFill>
                  <a:latin typeface="Arial" panose="020B0604020202020204" pitchFamily="34" charset="0"/>
                  <a:cs typeface="Arial" panose="020B0604020202020204" pitchFamily="34" charset="0"/>
                </a:rPr>
                <a:t>Medición</a:t>
              </a:r>
              <a:endParaRPr lang="es-ES" sz="2400" dirty="0">
                <a:solidFill>
                  <a:srgbClr val="FFFFFF"/>
                </a:solidFill>
                <a:latin typeface="Arial" panose="020B0604020202020204" pitchFamily="34" charset="0"/>
                <a:cs typeface="Arial" panose="020B0604020202020204" pitchFamily="34" charset="0"/>
              </a:endParaRPr>
            </a:p>
          </p:txBody>
        </p:sp>
      </p:grpSp>
      <p:cxnSp>
        <p:nvCxnSpPr>
          <p:cNvPr id="14" name="Conector recto 13"/>
          <p:cNvCxnSpPr/>
          <p:nvPr/>
        </p:nvCxnSpPr>
        <p:spPr>
          <a:xfrm>
            <a:off x="319401" y="2164486"/>
            <a:ext cx="11301099"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17" name="Conector recto de flecha 16"/>
          <p:cNvCxnSpPr/>
          <p:nvPr/>
        </p:nvCxnSpPr>
        <p:spPr>
          <a:xfrm>
            <a:off x="5858933" y="2416511"/>
            <a:ext cx="5761567" cy="0"/>
          </a:xfrm>
          <a:prstGeom prst="straightConnector1">
            <a:avLst/>
          </a:prstGeom>
          <a:ln w="9525">
            <a:solidFill>
              <a:schemeClr val="bg1">
                <a:lumMod val="50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60" name="Flecha: pentágono 159"/>
          <p:cNvSpPr/>
          <p:nvPr/>
        </p:nvSpPr>
        <p:spPr>
          <a:xfrm>
            <a:off x="7336782" y="2218511"/>
            <a:ext cx="1846440" cy="396000"/>
          </a:xfrm>
          <a:prstGeom prst="homePlate">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r>
              <a:rPr lang="es-ES" sz="1400" dirty="0">
                <a:solidFill>
                  <a:srgbClr val="2B1F14"/>
                </a:solidFill>
                <a:latin typeface="Bankia" panose="02000506040000020004" pitchFamily="2" charset="0"/>
              </a:rPr>
              <a:t>Certificación</a:t>
            </a:r>
            <a:endParaRPr lang="es-ES" sz="2400" dirty="0"/>
          </a:p>
        </p:txBody>
      </p:sp>
      <p:sp>
        <p:nvSpPr>
          <p:cNvPr id="35" name="Marcador de texto 7"/>
          <p:cNvSpPr txBox="1">
            <a:spLocks/>
          </p:cNvSpPr>
          <p:nvPr/>
        </p:nvSpPr>
        <p:spPr>
          <a:xfrm>
            <a:off x="2500447" y="3099619"/>
            <a:ext cx="2181046" cy="3262790"/>
          </a:xfrm>
          <a:prstGeom prst="rect">
            <a:avLst/>
          </a:prstGeom>
        </p:spPr>
        <p:txBody>
          <a:bodyPr vert="horz" lIns="91440" tIns="45720" rIns="91440" bIns="45720" rtlCol="0" anchor="t">
            <a:normAutofit/>
          </a:bodyPr>
          <a:lstStyle>
            <a:lvl1pPr marL="0" indent="0" algn="l" defTabSz="257149" rtl="0" eaLnBrk="1" latinLnBrk="0" hangingPunct="1">
              <a:spcBef>
                <a:spcPct val="20000"/>
              </a:spcBef>
              <a:buFont typeface="Arial"/>
              <a:buNone/>
              <a:defRPr sz="1350" b="0" i="0" kern="1200" baseline="0">
                <a:solidFill>
                  <a:schemeClr val="tx1"/>
                </a:solidFill>
                <a:latin typeface="Bankia Light"/>
                <a:ea typeface="+mn-ea"/>
                <a:cs typeface="Bankia Light"/>
              </a:defRPr>
            </a:lvl1pPr>
            <a:lvl2pPr marL="417868" indent="-160718" algn="l" defTabSz="257149" rtl="0" eaLnBrk="1" latinLnBrk="0" hangingPunct="1">
              <a:spcBef>
                <a:spcPct val="20000"/>
              </a:spcBef>
              <a:buClr>
                <a:srgbClr val="B9C800"/>
              </a:buClr>
              <a:buSzPct val="95000"/>
              <a:buFont typeface="Arial"/>
              <a:buChar char="▸"/>
              <a:defRPr sz="900" kern="1200">
                <a:solidFill>
                  <a:schemeClr val="tx1"/>
                </a:solidFill>
                <a:latin typeface="Bankia"/>
                <a:ea typeface="+mn-ea"/>
                <a:cs typeface="Bankia"/>
              </a:defRPr>
            </a:lvl2pPr>
            <a:lvl3pPr marL="642873" indent="-128575" algn="l" defTabSz="257149" rtl="0" eaLnBrk="1" latinLnBrk="0" hangingPunct="1">
              <a:spcBef>
                <a:spcPct val="20000"/>
              </a:spcBef>
              <a:buFont typeface="Arial"/>
              <a:buChar char="•"/>
              <a:defRPr sz="900" kern="1200">
                <a:solidFill>
                  <a:schemeClr val="tx1"/>
                </a:solidFill>
                <a:latin typeface="Bankia"/>
                <a:ea typeface="+mn-ea"/>
                <a:cs typeface="Bankia"/>
              </a:defRPr>
            </a:lvl3pPr>
            <a:lvl4pPr marL="900023" indent="-128575" algn="l" defTabSz="257149" rtl="0" eaLnBrk="1" latinLnBrk="0" hangingPunct="1">
              <a:spcBef>
                <a:spcPct val="20000"/>
              </a:spcBef>
              <a:buFont typeface="Arial"/>
              <a:buChar char="–"/>
              <a:defRPr sz="900" kern="1200">
                <a:solidFill>
                  <a:schemeClr val="tx1"/>
                </a:solidFill>
                <a:latin typeface="Bankia"/>
                <a:ea typeface="+mn-ea"/>
                <a:cs typeface="Bankia"/>
              </a:defRPr>
            </a:lvl4pPr>
            <a:lvl5pPr marL="1157172" indent="-128575" algn="l" defTabSz="257149" rtl="0" eaLnBrk="1" latinLnBrk="0" hangingPunct="1">
              <a:spcBef>
                <a:spcPct val="20000"/>
              </a:spcBef>
              <a:buFont typeface="Arial"/>
              <a:buChar char="»"/>
              <a:defRPr sz="900" kern="1200">
                <a:solidFill>
                  <a:schemeClr val="tx1"/>
                </a:solidFill>
                <a:latin typeface="Bankia"/>
                <a:ea typeface="+mn-ea"/>
                <a:cs typeface="Bankia"/>
              </a:defRPr>
            </a:lvl5pPr>
            <a:lvl6pPr marL="1414321" indent="-128575" algn="l" defTabSz="257149" rtl="0" eaLnBrk="1" latinLnBrk="0" hangingPunct="1">
              <a:spcBef>
                <a:spcPct val="20000"/>
              </a:spcBef>
              <a:buFont typeface="Arial"/>
              <a:buChar char="•"/>
              <a:defRPr sz="1125" kern="1200">
                <a:solidFill>
                  <a:schemeClr val="tx1"/>
                </a:solidFill>
                <a:latin typeface="+mn-lt"/>
                <a:ea typeface="+mn-ea"/>
                <a:cs typeface="+mn-cs"/>
              </a:defRPr>
            </a:lvl6pPr>
            <a:lvl7pPr marL="1671470" indent="-128575" algn="l" defTabSz="257149" rtl="0" eaLnBrk="1" latinLnBrk="0" hangingPunct="1">
              <a:spcBef>
                <a:spcPct val="20000"/>
              </a:spcBef>
              <a:buFont typeface="Arial"/>
              <a:buChar char="•"/>
              <a:defRPr sz="1125" kern="1200">
                <a:solidFill>
                  <a:schemeClr val="tx1"/>
                </a:solidFill>
                <a:latin typeface="+mn-lt"/>
                <a:ea typeface="+mn-ea"/>
                <a:cs typeface="+mn-cs"/>
              </a:defRPr>
            </a:lvl7pPr>
            <a:lvl8pPr marL="1928620" indent="-128575" algn="l" defTabSz="257149" rtl="0" eaLnBrk="1" latinLnBrk="0" hangingPunct="1">
              <a:spcBef>
                <a:spcPct val="20000"/>
              </a:spcBef>
              <a:buFont typeface="Arial"/>
              <a:buChar char="•"/>
              <a:defRPr sz="1125" kern="1200">
                <a:solidFill>
                  <a:schemeClr val="tx1"/>
                </a:solidFill>
                <a:latin typeface="+mn-lt"/>
                <a:ea typeface="+mn-ea"/>
                <a:cs typeface="+mn-cs"/>
              </a:defRPr>
            </a:lvl8pPr>
            <a:lvl9pPr marL="2185769" indent="-128575" algn="l" defTabSz="257149" rtl="0" eaLnBrk="1" latinLnBrk="0" hangingPunct="1">
              <a:spcBef>
                <a:spcPct val="20000"/>
              </a:spcBef>
              <a:buFont typeface="Arial"/>
              <a:buChar char="•"/>
              <a:defRPr sz="1125" kern="1200">
                <a:solidFill>
                  <a:schemeClr val="tx1"/>
                </a:solidFill>
                <a:latin typeface="+mn-lt"/>
                <a:ea typeface="+mn-ea"/>
                <a:cs typeface="+mn-cs"/>
              </a:defRPr>
            </a:lvl9pPr>
          </a:lstStyle>
          <a:p>
            <a:r>
              <a:rPr lang="es-ES" sz="1200" b="1" dirty="0">
                <a:latin typeface="Arial" panose="020B0604020202020204" pitchFamily="34" charset="0"/>
                <a:cs typeface="Arial" panose="020B0604020202020204" pitchFamily="34" charset="0"/>
              </a:rPr>
              <a:t>Registramos:</a:t>
            </a:r>
          </a:p>
          <a:p>
            <a:r>
              <a:rPr lang="es-ES" sz="1200" dirty="0">
                <a:latin typeface="Arial" panose="020B0604020202020204" pitchFamily="34" charset="0"/>
                <a:cs typeface="Arial" panose="020B0604020202020204" pitchFamily="34" charset="0"/>
              </a:rPr>
              <a:t>En la nube de la Plataforma GB2E, los valores medios cuarto horarios brutos en la base de datos</a:t>
            </a:r>
          </a:p>
        </p:txBody>
      </p:sp>
      <p:sp>
        <p:nvSpPr>
          <p:cNvPr id="36" name="Marcador de texto 7"/>
          <p:cNvSpPr txBox="1">
            <a:spLocks/>
          </p:cNvSpPr>
          <p:nvPr/>
        </p:nvSpPr>
        <p:spPr>
          <a:xfrm>
            <a:off x="4762916" y="3099619"/>
            <a:ext cx="2209799" cy="3262790"/>
          </a:xfrm>
          <a:prstGeom prst="rect">
            <a:avLst/>
          </a:prstGeom>
        </p:spPr>
        <p:txBody>
          <a:bodyPr vert="horz" lIns="91440" tIns="45720" rIns="91440" bIns="45720" rtlCol="0" anchor="t">
            <a:normAutofit/>
          </a:bodyPr>
          <a:lstStyle>
            <a:lvl1pPr marL="0" indent="0" algn="l" defTabSz="257149" rtl="0" eaLnBrk="1" latinLnBrk="0" hangingPunct="1">
              <a:spcBef>
                <a:spcPct val="20000"/>
              </a:spcBef>
              <a:buFont typeface="Arial"/>
              <a:buNone/>
              <a:defRPr sz="1350" b="0" i="0" kern="1200" baseline="0">
                <a:solidFill>
                  <a:schemeClr val="tx1"/>
                </a:solidFill>
                <a:latin typeface="Bankia Light"/>
                <a:ea typeface="+mn-ea"/>
                <a:cs typeface="Bankia Light"/>
              </a:defRPr>
            </a:lvl1pPr>
            <a:lvl2pPr marL="417868" indent="-160718" algn="l" defTabSz="257149" rtl="0" eaLnBrk="1" latinLnBrk="0" hangingPunct="1">
              <a:spcBef>
                <a:spcPct val="20000"/>
              </a:spcBef>
              <a:buClr>
                <a:srgbClr val="B9C800"/>
              </a:buClr>
              <a:buSzPct val="95000"/>
              <a:buFont typeface="Arial"/>
              <a:buChar char="▸"/>
              <a:defRPr sz="900" kern="1200">
                <a:solidFill>
                  <a:schemeClr val="tx1"/>
                </a:solidFill>
                <a:latin typeface="Bankia"/>
                <a:ea typeface="+mn-ea"/>
                <a:cs typeface="Bankia"/>
              </a:defRPr>
            </a:lvl2pPr>
            <a:lvl3pPr marL="642873" indent="-128575" algn="l" defTabSz="257149" rtl="0" eaLnBrk="1" latinLnBrk="0" hangingPunct="1">
              <a:spcBef>
                <a:spcPct val="20000"/>
              </a:spcBef>
              <a:buFont typeface="Arial"/>
              <a:buChar char="•"/>
              <a:defRPr sz="900" kern="1200">
                <a:solidFill>
                  <a:schemeClr val="tx1"/>
                </a:solidFill>
                <a:latin typeface="Bankia"/>
                <a:ea typeface="+mn-ea"/>
                <a:cs typeface="Bankia"/>
              </a:defRPr>
            </a:lvl3pPr>
            <a:lvl4pPr marL="900023" indent="-128575" algn="l" defTabSz="257149" rtl="0" eaLnBrk="1" latinLnBrk="0" hangingPunct="1">
              <a:spcBef>
                <a:spcPct val="20000"/>
              </a:spcBef>
              <a:buFont typeface="Arial"/>
              <a:buChar char="–"/>
              <a:defRPr sz="900" kern="1200">
                <a:solidFill>
                  <a:schemeClr val="tx1"/>
                </a:solidFill>
                <a:latin typeface="Bankia"/>
                <a:ea typeface="+mn-ea"/>
                <a:cs typeface="Bankia"/>
              </a:defRPr>
            </a:lvl4pPr>
            <a:lvl5pPr marL="1157172" indent="-128575" algn="l" defTabSz="257149" rtl="0" eaLnBrk="1" latinLnBrk="0" hangingPunct="1">
              <a:spcBef>
                <a:spcPct val="20000"/>
              </a:spcBef>
              <a:buFont typeface="Arial"/>
              <a:buChar char="»"/>
              <a:defRPr sz="900" kern="1200">
                <a:solidFill>
                  <a:schemeClr val="tx1"/>
                </a:solidFill>
                <a:latin typeface="Bankia"/>
                <a:ea typeface="+mn-ea"/>
                <a:cs typeface="Bankia"/>
              </a:defRPr>
            </a:lvl5pPr>
            <a:lvl6pPr marL="1414321" indent="-128575" algn="l" defTabSz="257149" rtl="0" eaLnBrk="1" latinLnBrk="0" hangingPunct="1">
              <a:spcBef>
                <a:spcPct val="20000"/>
              </a:spcBef>
              <a:buFont typeface="Arial"/>
              <a:buChar char="•"/>
              <a:defRPr sz="1125" kern="1200">
                <a:solidFill>
                  <a:schemeClr val="tx1"/>
                </a:solidFill>
                <a:latin typeface="+mn-lt"/>
                <a:ea typeface="+mn-ea"/>
                <a:cs typeface="+mn-cs"/>
              </a:defRPr>
            </a:lvl6pPr>
            <a:lvl7pPr marL="1671470" indent="-128575" algn="l" defTabSz="257149" rtl="0" eaLnBrk="1" latinLnBrk="0" hangingPunct="1">
              <a:spcBef>
                <a:spcPct val="20000"/>
              </a:spcBef>
              <a:buFont typeface="Arial"/>
              <a:buChar char="•"/>
              <a:defRPr sz="1125" kern="1200">
                <a:solidFill>
                  <a:schemeClr val="tx1"/>
                </a:solidFill>
                <a:latin typeface="+mn-lt"/>
                <a:ea typeface="+mn-ea"/>
                <a:cs typeface="+mn-cs"/>
              </a:defRPr>
            </a:lvl7pPr>
            <a:lvl8pPr marL="1928620" indent="-128575" algn="l" defTabSz="257149" rtl="0" eaLnBrk="1" latinLnBrk="0" hangingPunct="1">
              <a:spcBef>
                <a:spcPct val="20000"/>
              </a:spcBef>
              <a:buFont typeface="Arial"/>
              <a:buChar char="•"/>
              <a:defRPr sz="1125" kern="1200">
                <a:solidFill>
                  <a:schemeClr val="tx1"/>
                </a:solidFill>
                <a:latin typeface="+mn-lt"/>
                <a:ea typeface="+mn-ea"/>
                <a:cs typeface="+mn-cs"/>
              </a:defRPr>
            </a:lvl8pPr>
            <a:lvl9pPr marL="2185769" indent="-128575" algn="l" defTabSz="257149" rtl="0" eaLnBrk="1" latinLnBrk="0" hangingPunct="1">
              <a:spcBef>
                <a:spcPct val="20000"/>
              </a:spcBef>
              <a:buFont typeface="Arial"/>
              <a:buChar char="•"/>
              <a:defRPr sz="1125" kern="1200">
                <a:solidFill>
                  <a:schemeClr val="tx1"/>
                </a:solidFill>
                <a:latin typeface="+mn-lt"/>
                <a:ea typeface="+mn-ea"/>
                <a:cs typeface="+mn-cs"/>
              </a:defRPr>
            </a:lvl9pPr>
          </a:lstStyle>
          <a:p>
            <a:r>
              <a:rPr lang="es-ES" sz="1200" b="1" dirty="0">
                <a:latin typeface="Arial" panose="020B0604020202020204" pitchFamily="34" charset="0"/>
                <a:cs typeface="Arial" panose="020B0604020202020204" pitchFamily="34" charset="0"/>
              </a:rPr>
              <a:t>Analizamos:</a:t>
            </a:r>
          </a:p>
          <a:p>
            <a:r>
              <a:rPr lang="es-ES" sz="1200" dirty="0">
                <a:latin typeface="Arial" panose="020B0604020202020204" pitchFamily="34" charset="0"/>
                <a:cs typeface="Arial" panose="020B0604020202020204" pitchFamily="34" charset="0"/>
              </a:rPr>
              <a:t>Mediante algoritmo interno de la plataforma se comprueban los datos en base a los estándares de calidad necesarios y corrección si fuese necesario, y se comparan con los consumos reales obteniendo excedentes y ahorro</a:t>
            </a:r>
          </a:p>
        </p:txBody>
      </p:sp>
      <p:sp>
        <p:nvSpPr>
          <p:cNvPr id="37" name="Marcador de texto 7"/>
          <p:cNvSpPr txBox="1">
            <a:spLocks/>
          </p:cNvSpPr>
          <p:nvPr/>
        </p:nvSpPr>
        <p:spPr>
          <a:xfrm>
            <a:off x="6973423" y="3101104"/>
            <a:ext cx="2181046" cy="3262790"/>
          </a:xfrm>
          <a:prstGeom prst="rect">
            <a:avLst/>
          </a:prstGeom>
        </p:spPr>
        <p:txBody>
          <a:bodyPr vert="horz" lIns="91440" tIns="45720" rIns="91440" bIns="45720" rtlCol="0" anchor="t">
            <a:normAutofit/>
          </a:bodyPr>
          <a:lstStyle>
            <a:lvl1pPr marL="0" indent="0" algn="l" defTabSz="257149" rtl="0" eaLnBrk="1" latinLnBrk="0" hangingPunct="1">
              <a:spcBef>
                <a:spcPct val="20000"/>
              </a:spcBef>
              <a:buFont typeface="Arial"/>
              <a:buNone/>
              <a:defRPr sz="1350" b="0" i="0" kern="1200" baseline="0">
                <a:solidFill>
                  <a:schemeClr val="tx1"/>
                </a:solidFill>
                <a:latin typeface="Bankia Light"/>
                <a:ea typeface="+mn-ea"/>
                <a:cs typeface="Bankia Light"/>
              </a:defRPr>
            </a:lvl1pPr>
            <a:lvl2pPr marL="417868" indent="-160718" algn="l" defTabSz="257149" rtl="0" eaLnBrk="1" latinLnBrk="0" hangingPunct="1">
              <a:spcBef>
                <a:spcPct val="20000"/>
              </a:spcBef>
              <a:buClr>
                <a:srgbClr val="B9C800"/>
              </a:buClr>
              <a:buSzPct val="95000"/>
              <a:buFont typeface="Arial"/>
              <a:buChar char="▸"/>
              <a:defRPr sz="900" kern="1200">
                <a:solidFill>
                  <a:schemeClr val="tx1"/>
                </a:solidFill>
                <a:latin typeface="Bankia"/>
                <a:ea typeface="+mn-ea"/>
                <a:cs typeface="Bankia"/>
              </a:defRPr>
            </a:lvl2pPr>
            <a:lvl3pPr marL="642873" indent="-128575" algn="l" defTabSz="257149" rtl="0" eaLnBrk="1" latinLnBrk="0" hangingPunct="1">
              <a:spcBef>
                <a:spcPct val="20000"/>
              </a:spcBef>
              <a:buFont typeface="Arial"/>
              <a:buChar char="•"/>
              <a:defRPr sz="900" kern="1200">
                <a:solidFill>
                  <a:schemeClr val="tx1"/>
                </a:solidFill>
                <a:latin typeface="Bankia"/>
                <a:ea typeface="+mn-ea"/>
                <a:cs typeface="Bankia"/>
              </a:defRPr>
            </a:lvl3pPr>
            <a:lvl4pPr marL="900023" indent="-128575" algn="l" defTabSz="257149" rtl="0" eaLnBrk="1" latinLnBrk="0" hangingPunct="1">
              <a:spcBef>
                <a:spcPct val="20000"/>
              </a:spcBef>
              <a:buFont typeface="Arial"/>
              <a:buChar char="–"/>
              <a:defRPr sz="900" kern="1200">
                <a:solidFill>
                  <a:schemeClr val="tx1"/>
                </a:solidFill>
                <a:latin typeface="Bankia"/>
                <a:ea typeface="+mn-ea"/>
                <a:cs typeface="Bankia"/>
              </a:defRPr>
            </a:lvl4pPr>
            <a:lvl5pPr marL="1157172" indent="-128575" algn="l" defTabSz="257149" rtl="0" eaLnBrk="1" latinLnBrk="0" hangingPunct="1">
              <a:spcBef>
                <a:spcPct val="20000"/>
              </a:spcBef>
              <a:buFont typeface="Arial"/>
              <a:buChar char="»"/>
              <a:defRPr sz="900" kern="1200">
                <a:solidFill>
                  <a:schemeClr val="tx1"/>
                </a:solidFill>
                <a:latin typeface="Bankia"/>
                <a:ea typeface="+mn-ea"/>
                <a:cs typeface="Bankia"/>
              </a:defRPr>
            </a:lvl5pPr>
            <a:lvl6pPr marL="1414321" indent="-128575" algn="l" defTabSz="257149" rtl="0" eaLnBrk="1" latinLnBrk="0" hangingPunct="1">
              <a:spcBef>
                <a:spcPct val="20000"/>
              </a:spcBef>
              <a:buFont typeface="Arial"/>
              <a:buChar char="•"/>
              <a:defRPr sz="1125" kern="1200">
                <a:solidFill>
                  <a:schemeClr val="tx1"/>
                </a:solidFill>
                <a:latin typeface="+mn-lt"/>
                <a:ea typeface="+mn-ea"/>
                <a:cs typeface="+mn-cs"/>
              </a:defRPr>
            </a:lvl6pPr>
            <a:lvl7pPr marL="1671470" indent="-128575" algn="l" defTabSz="257149" rtl="0" eaLnBrk="1" latinLnBrk="0" hangingPunct="1">
              <a:spcBef>
                <a:spcPct val="20000"/>
              </a:spcBef>
              <a:buFont typeface="Arial"/>
              <a:buChar char="•"/>
              <a:defRPr sz="1125" kern="1200">
                <a:solidFill>
                  <a:schemeClr val="tx1"/>
                </a:solidFill>
                <a:latin typeface="+mn-lt"/>
                <a:ea typeface="+mn-ea"/>
                <a:cs typeface="+mn-cs"/>
              </a:defRPr>
            </a:lvl7pPr>
            <a:lvl8pPr marL="1928620" indent="-128575" algn="l" defTabSz="257149" rtl="0" eaLnBrk="1" latinLnBrk="0" hangingPunct="1">
              <a:spcBef>
                <a:spcPct val="20000"/>
              </a:spcBef>
              <a:buFont typeface="Arial"/>
              <a:buChar char="•"/>
              <a:defRPr sz="1125" kern="1200">
                <a:solidFill>
                  <a:schemeClr val="tx1"/>
                </a:solidFill>
                <a:latin typeface="+mn-lt"/>
                <a:ea typeface="+mn-ea"/>
                <a:cs typeface="+mn-cs"/>
              </a:defRPr>
            </a:lvl8pPr>
            <a:lvl9pPr marL="2185769" indent="-128575" algn="l" defTabSz="257149" rtl="0" eaLnBrk="1" latinLnBrk="0" hangingPunct="1">
              <a:spcBef>
                <a:spcPct val="20000"/>
              </a:spcBef>
              <a:buFont typeface="Arial"/>
              <a:buChar char="•"/>
              <a:defRPr sz="1125" kern="1200">
                <a:solidFill>
                  <a:schemeClr val="tx1"/>
                </a:solidFill>
                <a:latin typeface="+mn-lt"/>
                <a:ea typeface="+mn-ea"/>
                <a:cs typeface="+mn-cs"/>
              </a:defRPr>
            </a:lvl9pPr>
          </a:lstStyle>
          <a:p>
            <a:r>
              <a:rPr lang="es-ES" sz="1200" b="1" dirty="0">
                <a:latin typeface="Arial" panose="020B0604020202020204" pitchFamily="34" charset="0"/>
                <a:cs typeface="Arial" panose="020B0604020202020204" pitchFamily="34" charset="0"/>
              </a:rPr>
              <a:t>Certificamos:</a:t>
            </a:r>
          </a:p>
          <a:p>
            <a:r>
              <a:rPr lang="es-ES" sz="1200" dirty="0">
                <a:latin typeface="Arial" panose="020B0604020202020204" pitchFamily="34" charset="0"/>
                <a:cs typeface="Arial" panose="020B0604020202020204" pitchFamily="34" charset="0"/>
              </a:rPr>
              <a:t>Los datos registrados  resultado del análisis según los estándares por medio de la plataforma GB2E</a:t>
            </a:r>
          </a:p>
        </p:txBody>
      </p:sp>
      <p:sp>
        <p:nvSpPr>
          <p:cNvPr id="40" name="Marcador de texto 7"/>
          <p:cNvSpPr txBox="1">
            <a:spLocks/>
          </p:cNvSpPr>
          <p:nvPr/>
        </p:nvSpPr>
        <p:spPr>
          <a:xfrm>
            <a:off x="9183222" y="3094436"/>
            <a:ext cx="2181046" cy="3262790"/>
          </a:xfrm>
          <a:prstGeom prst="rect">
            <a:avLst/>
          </a:prstGeom>
        </p:spPr>
        <p:txBody>
          <a:bodyPr vert="horz" lIns="91440" tIns="45720" rIns="91440" bIns="45720" rtlCol="0" anchor="t">
            <a:normAutofit/>
          </a:bodyPr>
          <a:lstStyle>
            <a:lvl1pPr marL="0" indent="0" algn="l" defTabSz="257149" rtl="0" eaLnBrk="1" latinLnBrk="0" hangingPunct="1">
              <a:spcBef>
                <a:spcPct val="20000"/>
              </a:spcBef>
              <a:buFont typeface="Arial"/>
              <a:buNone/>
              <a:defRPr sz="1350" b="0" i="0" kern="1200" baseline="0">
                <a:solidFill>
                  <a:schemeClr val="tx1"/>
                </a:solidFill>
                <a:latin typeface="Bankia Light"/>
                <a:ea typeface="+mn-ea"/>
                <a:cs typeface="Bankia Light"/>
              </a:defRPr>
            </a:lvl1pPr>
            <a:lvl2pPr marL="417868" indent="-160718" algn="l" defTabSz="257149" rtl="0" eaLnBrk="1" latinLnBrk="0" hangingPunct="1">
              <a:spcBef>
                <a:spcPct val="20000"/>
              </a:spcBef>
              <a:buClr>
                <a:srgbClr val="B9C800"/>
              </a:buClr>
              <a:buSzPct val="95000"/>
              <a:buFont typeface="Arial"/>
              <a:buChar char="▸"/>
              <a:defRPr sz="900" kern="1200">
                <a:solidFill>
                  <a:schemeClr val="tx1"/>
                </a:solidFill>
                <a:latin typeface="Bankia"/>
                <a:ea typeface="+mn-ea"/>
                <a:cs typeface="Bankia"/>
              </a:defRPr>
            </a:lvl2pPr>
            <a:lvl3pPr marL="642873" indent="-128575" algn="l" defTabSz="257149" rtl="0" eaLnBrk="1" latinLnBrk="0" hangingPunct="1">
              <a:spcBef>
                <a:spcPct val="20000"/>
              </a:spcBef>
              <a:buFont typeface="Arial"/>
              <a:buChar char="•"/>
              <a:defRPr sz="900" kern="1200">
                <a:solidFill>
                  <a:schemeClr val="tx1"/>
                </a:solidFill>
                <a:latin typeface="Bankia"/>
                <a:ea typeface="+mn-ea"/>
                <a:cs typeface="Bankia"/>
              </a:defRPr>
            </a:lvl3pPr>
            <a:lvl4pPr marL="900023" indent="-128575" algn="l" defTabSz="257149" rtl="0" eaLnBrk="1" latinLnBrk="0" hangingPunct="1">
              <a:spcBef>
                <a:spcPct val="20000"/>
              </a:spcBef>
              <a:buFont typeface="Arial"/>
              <a:buChar char="–"/>
              <a:defRPr sz="900" kern="1200">
                <a:solidFill>
                  <a:schemeClr val="tx1"/>
                </a:solidFill>
                <a:latin typeface="Bankia"/>
                <a:ea typeface="+mn-ea"/>
                <a:cs typeface="Bankia"/>
              </a:defRPr>
            </a:lvl4pPr>
            <a:lvl5pPr marL="1157172" indent="-128575" algn="l" defTabSz="257149" rtl="0" eaLnBrk="1" latinLnBrk="0" hangingPunct="1">
              <a:spcBef>
                <a:spcPct val="20000"/>
              </a:spcBef>
              <a:buFont typeface="Arial"/>
              <a:buChar char="»"/>
              <a:defRPr sz="900" kern="1200">
                <a:solidFill>
                  <a:schemeClr val="tx1"/>
                </a:solidFill>
                <a:latin typeface="Bankia"/>
                <a:ea typeface="+mn-ea"/>
                <a:cs typeface="Bankia"/>
              </a:defRPr>
            </a:lvl5pPr>
            <a:lvl6pPr marL="1414321" indent="-128575" algn="l" defTabSz="257149" rtl="0" eaLnBrk="1" latinLnBrk="0" hangingPunct="1">
              <a:spcBef>
                <a:spcPct val="20000"/>
              </a:spcBef>
              <a:buFont typeface="Arial"/>
              <a:buChar char="•"/>
              <a:defRPr sz="1125" kern="1200">
                <a:solidFill>
                  <a:schemeClr val="tx1"/>
                </a:solidFill>
                <a:latin typeface="+mn-lt"/>
                <a:ea typeface="+mn-ea"/>
                <a:cs typeface="+mn-cs"/>
              </a:defRPr>
            </a:lvl6pPr>
            <a:lvl7pPr marL="1671470" indent="-128575" algn="l" defTabSz="257149" rtl="0" eaLnBrk="1" latinLnBrk="0" hangingPunct="1">
              <a:spcBef>
                <a:spcPct val="20000"/>
              </a:spcBef>
              <a:buFont typeface="Arial"/>
              <a:buChar char="•"/>
              <a:defRPr sz="1125" kern="1200">
                <a:solidFill>
                  <a:schemeClr val="tx1"/>
                </a:solidFill>
                <a:latin typeface="+mn-lt"/>
                <a:ea typeface="+mn-ea"/>
                <a:cs typeface="+mn-cs"/>
              </a:defRPr>
            </a:lvl7pPr>
            <a:lvl8pPr marL="1928620" indent="-128575" algn="l" defTabSz="257149" rtl="0" eaLnBrk="1" latinLnBrk="0" hangingPunct="1">
              <a:spcBef>
                <a:spcPct val="20000"/>
              </a:spcBef>
              <a:buFont typeface="Arial"/>
              <a:buChar char="•"/>
              <a:defRPr sz="1125" kern="1200">
                <a:solidFill>
                  <a:schemeClr val="tx1"/>
                </a:solidFill>
                <a:latin typeface="+mn-lt"/>
                <a:ea typeface="+mn-ea"/>
                <a:cs typeface="+mn-cs"/>
              </a:defRPr>
            </a:lvl8pPr>
            <a:lvl9pPr marL="2185769" indent="-128575" algn="l" defTabSz="257149" rtl="0" eaLnBrk="1" latinLnBrk="0" hangingPunct="1">
              <a:spcBef>
                <a:spcPct val="20000"/>
              </a:spcBef>
              <a:buFont typeface="Arial"/>
              <a:buChar char="•"/>
              <a:defRPr sz="1125" kern="1200">
                <a:solidFill>
                  <a:schemeClr val="tx1"/>
                </a:solidFill>
                <a:latin typeface="+mn-lt"/>
                <a:ea typeface="+mn-ea"/>
                <a:cs typeface="+mn-cs"/>
              </a:defRPr>
            </a:lvl9pPr>
          </a:lstStyle>
          <a:p>
            <a:r>
              <a:rPr lang="es-ES" sz="1200" b="1" dirty="0">
                <a:latin typeface="Arial" panose="020B0604020202020204" pitchFamily="34" charset="0"/>
                <a:cs typeface="Arial" panose="020B0604020202020204" pitchFamily="34" charset="0"/>
              </a:rPr>
              <a:t>Emitimos:</a:t>
            </a:r>
          </a:p>
          <a:p>
            <a:r>
              <a:rPr lang="es-ES" sz="1200" dirty="0">
                <a:latin typeface="Arial" panose="020B0604020202020204" pitchFamily="34" charset="0"/>
                <a:cs typeface="Arial" panose="020B0604020202020204" pitchFamily="34" charset="0"/>
              </a:rPr>
              <a:t>Los valores certificados y listos para su intercambio/valoración</a:t>
            </a:r>
          </a:p>
        </p:txBody>
      </p:sp>
      <p:pic>
        <p:nvPicPr>
          <p:cNvPr id="15" name="Imagen 14"/>
          <p:cNvPicPr>
            <a:picLocks noChangeAspect="1"/>
          </p:cNvPicPr>
          <p:nvPr/>
        </p:nvPicPr>
        <p:blipFill>
          <a:blip r:embed="rId2"/>
          <a:stretch>
            <a:fillRect/>
          </a:stretch>
        </p:blipFill>
        <p:spPr>
          <a:xfrm>
            <a:off x="2915645" y="5160646"/>
            <a:ext cx="1350649" cy="1271199"/>
          </a:xfrm>
          <a:prstGeom prst="rect">
            <a:avLst/>
          </a:prstGeom>
        </p:spPr>
      </p:pic>
      <p:sp>
        <p:nvSpPr>
          <p:cNvPr id="58" name="Rectángulo: esquinas redondeadas 131"/>
          <p:cNvSpPr/>
          <p:nvPr/>
        </p:nvSpPr>
        <p:spPr>
          <a:xfrm>
            <a:off x="5498933" y="5074632"/>
            <a:ext cx="720000" cy="720000"/>
          </a:xfrm>
          <a:prstGeom prst="roundRect">
            <a:avLst/>
          </a:prstGeom>
          <a:blipFill>
            <a:blip r:embed="rId3"/>
            <a:stretch>
              <a:fillRect/>
            </a:stretch>
          </a:blip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67" name="Rectángulo: esquinas redondeadas 131"/>
          <p:cNvSpPr/>
          <p:nvPr/>
        </p:nvSpPr>
        <p:spPr>
          <a:xfrm>
            <a:off x="677290" y="5997226"/>
            <a:ext cx="720000" cy="720000"/>
          </a:xfrm>
          <a:prstGeom prst="roundRect">
            <a:avLst/>
          </a:prstGeom>
          <a:blipFill>
            <a:blip r:embed="rId4"/>
            <a:stretch>
              <a:fillRect/>
            </a:stretch>
          </a:blip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69" name="Imagen 68"/>
          <p:cNvPicPr>
            <a:picLocks noChangeAspect="1"/>
          </p:cNvPicPr>
          <p:nvPr/>
        </p:nvPicPr>
        <p:blipFill>
          <a:blip r:embed="rId2"/>
          <a:stretch>
            <a:fillRect/>
          </a:stretch>
        </p:blipFill>
        <p:spPr>
          <a:xfrm>
            <a:off x="7234819" y="4566235"/>
            <a:ext cx="1350649" cy="1271199"/>
          </a:xfrm>
          <a:prstGeom prst="rect">
            <a:avLst/>
          </a:prstGeom>
        </p:spPr>
      </p:pic>
      <p:cxnSp>
        <p:nvCxnSpPr>
          <p:cNvPr id="27" name="Conector angular 26"/>
          <p:cNvCxnSpPr>
            <a:stCxn id="58" idx="3"/>
            <a:endCxn id="69" idx="1"/>
          </p:cNvCxnSpPr>
          <p:nvPr/>
        </p:nvCxnSpPr>
        <p:spPr>
          <a:xfrm flipV="1">
            <a:off x="6218933" y="5201835"/>
            <a:ext cx="1015886" cy="232797"/>
          </a:xfrm>
          <a:prstGeom prst="bentConnector3">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75" name="Conector angular 74"/>
          <p:cNvCxnSpPr>
            <a:stCxn id="15" idx="3"/>
            <a:endCxn id="58" idx="1"/>
          </p:cNvCxnSpPr>
          <p:nvPr/>
        </p:nvCxnSpPr>
        <p:spPr>
          <a:xfrm flipV="1">
            <a:off x="4266294" y="5434632"/>
            <a:ext cx="1232639" cy="361614"/>
          </a:xfrm>
          <a:prstGeom prst="bentConnector3">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78" name="Rectángulo 77"/>
          <p:cNvSpPr/>
          <p:nvPr/>
        </p:nvSpPr>
        <p:spPr>
          <a:xfrm>
            <a:off x="7287845" y="5941727"/>
            <a:ext cx="3006525" cy="276999"/>
          </a:xfrm>
          <a:prstGeom prst="rect">
            <a:avLst/>
          </a:prstGeom>
        </p:spPr>
        <p:txBody>
          <a:bodyPr wrap="square">
            <a:spAutoFit/>
          </a:bodyPr>
          <a:lstStyle/>
          <a:p>
            <a:pPr algn="l"/>
            <a:endParaRPr lang="es-ES" sz="1200" dirty="0">
              <a:latin typeface="Bankia Light" panose="02000506030000020004" pitchFamily="2" charset="0"/>
            </a:endParaRPr>
          </a:p>
        </p:txBody>
      </p:sp>
      <p:sp>
        <p:nvSpPr>
          <p:cNvPr id="80" name="Rectángulo: esquinas redondeadas 131"/>
          <p:cNvSpPr/>
          <p:nvPr/>
        </p:nvSpPr>
        <p:spPr>
          <a:xfrm>
            <a:off x="573778" y="4960313"/>
            <a:ext cx="900000" cy="900000"/>
          </a:xfrm>
          <a:prstGeom prst="roundRect">
            <a:avLst/>
          </a:prstGeom>
          <a:blipFill>
            <a:blip r:embed="rId5"/>
            <a:stretch>
              <a:fillRect/>
            </a:stretch>
          </a:blip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cxnSp>
        <p:nvCxnSpPr>
          <p:cNvPr id="81" name="Conector angular 80"/>
          <p:cNvCxnSpPr>
            <a:stCxn id="80" idx="3"/>
            <a:endCxn id="15" idx="1"/>
          </p:cNvCxnSpPr>
          <p:nvPr/>
        </p:nvCxnSpPr>
        <p:spPr>
          <a:xfrm>
            <a:off x="1473778" y="5410313"/>
            <a:ext cx="1441867" cy="385933"/>
          </a:xfrm>
          <a:prstGeom prst="bentConnector3">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88" name="Conector angular 87"/>
          <p:cNvCxnSpPr>
            <a:stCxn id="67" idx="3"/>
            <a:endCxn id="15" idx="1"/>
          </p:cNvCxnSpPr>
          <p:nvPr/>
        </p:nvCxnSpPr>
        <p:spPr>
          <a:xfrm flipV="1">
            <a:off x="1397290" y="5796246"/>
            <a:ext cx="1518355" cy="560980"/>
          </a:xfrm>
          <a:prstGeom prst="bentConnector3">
            <a:avLst>
              <a:gd name="adj1" fmla="val 52590"/>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2055" name="CuadroTexto 2054"/>
          <p:cNvSpPr txBox="1"/>
          <p:nvPr/>
        </p:nvSpPr>
        <p:spPr>
          <a:xfrm>
            <a:off x="8499340" y="4663839"/>
            <a:ext cx="559855" cy="769441"/>
          </a:xfrm>
          <a:prstGeom prst="rect">
            <a:avLst/>
          </a:prstGeom>
          <a:noFill/>
        </p:spPr>
        <p:txBody>
          <a:bodyPr wrap="square" rtlCol="0">
            <a:spAutoFit/>
          </a:bodyPr>
          <a:lstStyle/>
          <a:p>
            <a:pPr algn="l"/>
            <a:r>
              <a:rPr lang="en-US" sz="4400" b="1" dirty="0">
                <a:solidFill>
                  <a:srgbClr val="00B050"/>
                </a:solidFill>
                <a:sym typeface="Wingdings 2" panose="05020102010507070707" pitchFamily="18" charset="2"/>
              </a:rPr>
              <a:t></a:t>
            </a:r>
            <a:endParaRPr lang="en-US" sz="4800" b="1" dirty="0">
              <a:solidFill>
                <a:srgbClr val="00B050"/>
              </a:solidFill>
            </a:endParaRPr>
          </a:p>
        </p:txBody>
      </p:sp>
      <p:grpSp>
        <p:nvGrpSpPr>
          <p:cNvPr id="94" name="Grupo 93"/>
          <p:cNvGrpSpPr/>
          <p:nvPr/>
        </p:nvGrpSpPr>
        <p:grpSpPr>
          <a:xfrm>
            <a:off x="9521753" y="4047025"/>
            <a:ext cx="1333060" cy="1842556"/>
            <a:chOff x="3035506" y="2852894"/>
            <a:chExt cx="1333060" cy="1842556"/>
          </a:xfrm>
        </p:grpSpPr>
        <p:sp>
          <p:nvSpPr>
            <p:cNvPr id="95" name="Rectángulo redondeado 142"/>
            <p:cNvSpPr/>
            <p:nvPr/>
          </p:nvSpPr>
          <p:spPr>
            <a:xfrm>
              <a:off x="3046676" y="4147171"/>
              <a:ext cx="1321890" cy="548279"/>
            </a:xfrm>
            <a:prstGeom prst="roundRect">
              <a:avLst/>
            </a:prstGeom>
            <a:noFill/>
            <a:ln>
              <a:solidFill>
                <a:srgbClr val="0068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rgbClr val="39B54A"/>
                  </a:solidFill>
                </a:rPr>
                <a:t>  </a:t>
              </a:r>
              <a:r>
                <a:rPr lang="es-ES" sz="1400" b="1" dirty="0">
                  <a:solidFill>
                    <a:srgbClr val="39B54A"/>
                  </a:solidFill>
                  <a:latin typeface="Arial" panose="020B0604020202020204" pitchFamily="34" charset="0"/>
                  <a:cs typeface="Arial" panose="020B0604020202020204" pitchFamily="34" charset="0"/>
                </a:rPr>
                <a:t>Ahorro</a:t>
              </a:r>
            </a:p>
            <a:p>
              <a:pPr algn="ctr"/>
              <a:r>
                <a:rPr lang="es-ES" sz="1400" b="1" dirty="0">
                  <a:solidFill>
                    <a:srgbClr val="39B54A"/>
                  </a:solidFill>
                  <a:latin typeface="Arial" panose="020B0604020202020204" pitchFamily="34" charset="0"/>
                  <a:cs typeface="Arial" panose="020B0604020202020204" pitchFamily="34" charset="0"/>
                </a:rPr>
                <a:t>CO2</a:t>
              </a:r>
              <a:endParaRPr lang="en-US" sz="1400" b="1" dirty="0">
                <a:solidFill>
                  <a:srgbClr val="39B54A"/>
                </a:solidFill>
                <a:latin typeface="Arial" panose="020B0604020202020204" pitchFamily="34" charset="0"/>
                <a:cs typeface="Arial" panose="020B0604020202020204" pitchFamily="34" charset="0"/>
              </a:endParaRPr>
            </a:p>
          </p:txBody>
        </p:sp>
        <p:sp>
          <p:nvSpPr>
            <p:cNvPr id="96" name="Rectángulo redondeado 142"/>
            <p:cNvSpPr/>
            <p:nvPr/>
          </p:nvSpPr>
          <p:spPr>
            <a:xfrm>
              <a:off x="3046676" y="3502119"/>
              <a:ext cx="1321890" cy="548279"/>
            </a:xfrm>
            <a:prstGeom prst="roundRect">
              <a:avLst/>
            </a:prstGeom>
            <a:noFill/>
            <a:ln>
              <a:solidFill>
                <a:srgbClr val="0068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rgbClr val="39B54A"/>
                  </a:solidFill>
                  <a:latin typeface="Arial" panose="020B0604020202020204" pitchFamily="34" charset="0"/>
                  <a:cs typeface="Arial" panose="020B0604020202020204" pitchFamily="34" charset="0"/>
                </a:rPr>
                <a:t>Excedentes Agua</a:t>
              </a:r>
              <a:endParaRPr lang="en-US" sz="1400" b="1" dirty="0">
                <a:solidFill>
                  <a:srgbClr val="39B54A"/>
                </a:solidFill>
                <a:latin typeface="Arial" panose="020B0604020202020204" pitchFamily="34" charset="0"/>
                <a:cs typeface="Arial" panose="020B0604020202020204" pitchFamily="34" charset="0"/>
              </a:endParaRPr>
            </a:p>
          </p:txBody>
        </p:sp>
        <p:sp>
          <p:nvSpPr>
            <p:cNvPr id="97" name="Rectángulo redondeado 34"/>
            <p:cNvSpPr/>
            <p:nvPr/>
          </p:nvSpPr>
          <p:spPr>
            <a:xfrm>
              <a:off x="3035506" y="2852894"/>
              <a:ext cx="1333060" cy="548279"/>
            </a:xfrm>
            <a:prstGeom prst="roundRect">
              <a:avLst/>
            </a:prstGeom>
            <a:noFill/>
            <a:ln>
              <a:solidFill>
                <a:srgbClr val="0068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rgbClr val="39B54A"/>
                  </a:solidFill>
                  <a:latin typeface="Arial" panose="020B0604020202020204" pitchFamily="34" charset="0"/>
                  <a:cs typeface="Arial" panose="020B0604020202020204" pitchFamily="34" charset="0"/>
                </a:rPr>
                <a:t>Excedentes kWh</a:t>
              </a:r>
              <a:endParaRPr lang="en-US" sz="1400" b="1" dirty="0">
                <a:solidFill>
                  <a:srgbClr val="39B54A"/>
                </a:solidFill>
                <a:latin typeface="Arial" panose="020B0604020202020204" pitchFamily="34" charset="0"/>
                <a:cs typeface="Arial" panose="020B0604020202020204" pitchFamily="34" charset="0"/>
              </a:endParaRPr>
            </a:p>
          </p:txBody>
        </p:sp>
      </p:grpSp>
      <p:cxnSp>
        <p:nvCxnSpPr>
          <p:cNvPr id="98" name="Conector angular 97"/>
          <p:cNvCxnSpPr>
            <a:stCxn id="69" idx="3"/>
            <a:endCxn id="97" idx="1"/>
          </p:cNvCxnSpPr>
          <p:nvPr/>
        </p:nvCxnSpPr>
        <p:spPr>
          <a:xfrm flipV="1">
            <a:off x="8585468" y="4321165"/>
            <a:ext cx="936285" cy="880670"/>
          </a:xfrm>
          <a:prstGeom prst="bentConnector3">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04" name="Conector angular 103"/>
          <p:cNvCxnSpPr>
            <a:stCxn id="69" idx="3"/>
            <a:endCxn id="96" idx="1"/>
          </p:cNvCxnSpPr>
          <p:nvPr/>
        </p:nvCxnSpPr>
        <p:spPr>
          <a:xfrm flipV="1">
            <a:off x="8585468" y="4970390"/>
            <a:ext cx="947455" cy="231445"/>
          </a:xfrm>
          <a:prstGeom prst="bentConnector3">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07" name="Conector angular 106"/>
          <p:cNvCxnSpPr>
            <a:stCxn id="69" idx="3"/>
            <a:endCxn id="95" idx="1"/>
          </p:cNvCxnSpPr>
          <p:nvPr/>
        </p:nvCxnSpPr>
        <p:spPr>
          <a:xfrm>
            <a:off x="8585468" y="5201835"/>
            <a:ext cx="947455" cy="413607"/>
          </a:xfrm>
          <a:prstGeom prst="bentConnector3">
            <a:avLst/>
          </a:prstGeom>
          <a:ln>
            <a:tailEnd type="triangle"/>
          </a:ln>
          <a:effectLst/>
        </p:spPr>
        <p:style>
          <a:lnRef idx="2">
            <a:schemeClr val="accent1"/>
          </a:lnRef>
          <a:fillRef idx="0">
            <a:schemeClr val="accent1"/>
          </a:fillRef>
          <a:effectRef idx="1">
            <a:schemeClr val="accent1"/>
          </a:effectRef>
          <a:fontRef idx="minor">
            <a:schemeClr val="tx1"/>
          </a:fontRef>
        </p:style>
      </p:cxnSp>
      <p:pic>
        <p:nvPicPr>
          <p:cNvPr id="114" name="Picture 10" descr="Resultado de imagen de icono ahorro co2"/>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6979" t="3577" r="18802" b="2083"/>
          <a:stretch/>
        </p:blipFill>
        <p:spPr bwMode="auto">
          <a:xfrm>
            <a:off x="10971404" y="5386989"/>
            <a:ext cx="443880" cy="432000"/>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6" descr="Resultado de imagen de kWh icon excedentary"/>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41344" y="4080811"/>
            <a:ext cx="504000" cy="379176"/>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16" descr="Resultado de imagen de tank level ic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990059" y="4701382"/>
            <a:ext cx="360000" cy="517862"/>
          </a:xfrm>
          <a:prstGeom prst="rect">
            <a:avLst/>
          </a:prstGeom>
          <a:noFill/>
          <a:extLst>
            <a:ext uri="{909E8E84-426E-40DD-AFC4-6F175D3DCCD1}">
              <a14:hiddenFill xmlns:a14="http://schemas.microsoft.com/office/drawing/2010/main">
                <a:solidFill>
                  <a:srgbClr val="FFFFFF"/>
                </a:solidFill>
              </a14:hiddenFill>
            </a:ext>
          </a:extLst>
        </p:spPr>
      </p:pic>
      <p:pic>
        <p:nvPicPr>
          <p:cNvPr id="44" name="Imagen 4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6001" y="1471444"/>
            <a:ext cx="333941" cy="372498"/>
          </a:xfrm>
          <a:prstGeom prst="rect">
            <a:avLst/>
          </a:prstGeom>
        </p:spPr>
      </p:pic>
    </p:spTree>
    <p:extLst>
      <p:ext uri="{BB962C8B-B14F-4D97-AF65-F5344CB8AC3E}">
        <p14:creationId xmlns:p14="http://schemas.microsoft.com/office/powerpoint/2010/main" val="33965179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794"/>
          <p:cNvSpPr/>
          <p:nvPr/>
        </p:nvSpPr>
        <p:spPr>
          <a:xfrm>
            <a:off x="1" y="0"/>
            <a:ext cx="12192000" cy="396045"/>
          </a:xfrm>
          <a:prstGeom prst="rect">
            <a:avLst/>
          </a:prstGeom>
          <a:gradFill>
            <a:gsLst>
              <a:gs pos="0">
                <a:srgbClr val="D9E021">
                  <a:alpha val="80000"/>
                </a:srgbClr>
              </a:gs>
              <a:gs pos="15000">
                <a:srgbClr val="8CC63F">
                  <a:alpha val="80000"/>
                </a:srgbClr>
              </a:gs>
              <a:gs pos="50000">
                <a:srgbClr val="39B54A">
                  <a:alpha val="80000"/>
                </a:srgbClr>
              </a:gs>
              <a:gs pos="100000">
                <a:srgbClr val="006837">
                  <a:alpha val="80000"/>
                </a:srgb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sz="1350">
              <a:solidFill>
                <a:schemeClr val="lt1"/>
              </a:solidFill>
            </a:endParaRPr>
          </a:p>
        </p:txBody>
      </p:sp>
      <p:sp>
        <p:nvSpPr>
          <p:cNvPr id="31" name="Shape 1131"/>
          <p:cNvSpPr/>
          <p:nvPr/>
        </p:nvSpPr>
        <p:spPr>
          <a:xfrm>
            <a:off x="1937539" y="105120"/>
            <a:ext cx="142839" cy="202155"/>
          </a:xfrm>
          <a:prstGeom prst="rect">
            <a:avLst/>
          </a:prstGeom>
          <a:ln w="3175">
            <a:miter lim="400000"/>
          </a:ln>
          <a:extLst>
            <a:ext uri="{C572A759-6A51-4108-AA02-DFA0A04FC94B}">
              <ma14:wrappingTextBoxFlag xmlns="" xmlns:ma14="http://schemas.microsoft.com/office/mac/drawingml/2011/main" val="1"/>
            </a:ext>
          </a:extLst>
        </p:spPr>
        <p:txBody>
          <a:bodyPr wrap="square" lIns="26789" tIns="26789" rIns="26789" bIns="26789">
            <a:spAutoFit/>
          </a:bodyPr>
          <a:lstStyle/>
          <a:p>
            <a:pPr algn="l" defTabSz="257175">
              <a:lnSpc>
                <a:spcPct val="90000"/>
              </a:lnSpc>
              <a:spcBef>
                <a:spcPts val="1406"/>
              </a:spcBef>
              <a:defRPr sz="1900" cap="all" spc="-38">
                <a:solidFill>
                  <a:srgbClr val="39291A"/>
                </a:solidFill>
                <a:latin typeface="Bankia Light"/>
                <a:ea typeface="Bankia Light"/>
                <a:cs typeface="Bankia Light"/>
                <a:sym typeface="Bankia Light"/>
              </a:defRPr>
            </a:pPr>
            <a:r>
              <a:rPr sz="1069" cap="none" dirty="0"/>
              <a:t>|</a:t>
            </a:r>
          </a:p>
        </p:txBody>
      </p:sp>
      <p:grpSp>
        <p:nvGrpSpPr>
          <p:cNvPr id="38" name="Grupo 37"/>
          <p:cNvGrpSpPr/>
          <p:nvPr/>
        </p:nvGrpSpPr>
        <p:grpSpPr>
          <a:xfrm>
            <a:off x="9466312" y="5304456"/>
            <a:ext cx="1321309" cy="649009"/>
            <a:chOff x="4229191" y="3246716"/>
            <a:chExt cx="1321309" cy="649009"/>
          </a:xfrm>
          <a:solidFill>
            <a:schemeClr val="tx2">
              <a:lumMod val="20000"/>
              <a:lumOff val="80000"/>
            </a:schemeClr>
          </a:solidFill>
        </p:grpSpPr>
        <p:sp>
          <p:nvSpPr>
            <p:cNvPr id="43" name="Rectángulo redondeado 19"/>
            <p:cNvSpPr/>
            <p:nvPr/>
          </p:nvSpPr>
          <p:spPr>
            <a:xfrm>
              <a:off x="4229191" y="3246716"/>
              <a:ext cx="1321309" cy="649009"/>
            </a:xfrm>
            <a:prstGeom prst="roundRect">
              <a:avLst/>
            </a:prstGeom>
            <a:gr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1" name="CuadroTexto 40"/>
            <p:cNvSpPr txBox="1"/>
            <p:nvPr/>
          </p:nvSpPr>
          <p:spPr>
            <a:xfrm>
              <a:off x="4229191" y="3309610"/>
              <a:ext cx="1321309" cy="523220"/>
            </a:xfrm>
            <a:prstGeom prst="rect">
              <a:avLst/>
            </a:prstGeom>
            <a:noFill/>
          </p:spPr>
          <p:txBody>
            <a:bodyPr wrap="square" rtlCol="0">
              <a:spAutoFit/>
            </a:bodyPr>
            <a:lstStyle/>
            <a:p>
              <a:r>
                <a:rPr lang="es-ES" sz="1400" dirty="0" smtClean="0">
                  <a:solidFill>
                    <a:schemeClr val="accent6">
                      <a:lumMod val="50000"/>
                    </a:schemeClr>
                  </a:solidFill>
                </a:rPr>
                <a:t>Plataforma</a:t>
              </a:r>
            </a:p>
            <a:p>
              <a:r>
                <a:rPr lang="es-ES" sz="1400" dirty="0" smtClean="0">
                  <a:solidFill>
                    <a:schemeClr val="accent6">
                      <a:lumMod val="50000"/>
                    </a:schemeClr>
                  </a:solidFill>
                </a:rPr>
                <a:t>VALORIZACIÓN</a:t>
              </a:r>
              <a:endParaRPr lang="en-US" sz="1400" dirty="0">
                <a:solidFill>
                  <a:schemeClr val="accent6">
                    <a:lumMod val="50000"/>
                  </a:schemeClr>
                </a:solidFill>
              </a:endParaRPr>
            </a:p>
          </p:txBody>
        </p:sp>
      </p:grpSp>
      <p:cxnSp>
        <p:nvCxnSpPr>
          <p:cNvPr id="74" name="Conector recto de flecha 73"/>
          <p:cNvCxnSpPr/>
          <p:nvPr/>
        </p:nvCxnSpPr>
        <p:spPr>
          <a:xfrm>
            <a:off x="341907" y="2416511"/>
            <a:ext cx="5458818" cy="0"/>
          </a:xfrm>
          <a:prstGeom prst="straightConnector1">
            <a:avLst/>
          </a:prstGeom>
          <a:ln w="9525">
            <a:solidFill>
              <a:schemeClr val="bg1">
                <a:lumMod val="50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59" name="Flecha: pentágono 158"/>
          <p:cNvSpPr/>
          <p:nvPr/>
        </p:nvSpPr>
        <p:spPr>
          <a:xfrm>
            <a:off x="1167780" y="2218511"/>
            <a:ext cx="3607046" cy="396000"/>
          </a:xfrm>
          <a:prstGeom prst="homePlate">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lvl="0"/>
            <a:r>
              <a:rPr lang="es-ES" sz="1400" dirty="0">
                <a:solidFill>
                  <a:srgbClr val="2B1F14"/>
                </a:solidFill>
                <a:latin typeface="Bankia" panose="02000506040000020004" pitchFamily="2" charset="0"/>
              </a:rPr>
              <a:t>Emisión de la Certificación</a:t>
            </a:r>
            <a:endParaRPr lang="es-ES" sz="2400" dirty="0">
              <a:solidFill>
                <a:srgbClr val="FFFFFF"/>
              </a:solidFill>
            </a:endParaRPr>
          </a:p>
        </p:txBody>
      </p:sp>
      <p:sp>
        <p:nvSpPr>
          <p:cNvPr id="8" name="Marcador de texto 7"/>
          <p:cNvSpPr>
            <a:spLocks noGrp="1"/>
          </p:cNvSpPr>
          <p:nvPr>
            <p:ph type="body" sz="quarter" idx="12"/>
          </p:nvPr>
        </p:nvSpPr>
        <p:spPr>
          <a:xfrm>
            <a:off x="197658" y="1061728"/>
            <a:ext cx="11730990" cy="661194"/>
          </a:xfrm>
        </p:spPr>
        <p:txBody>
          <a:bodyPr>
            <a:normAutofit/>
          </a:bodyPr>
          <a:lstStyle/>
          <a:p>
            <a:r>
              <a:rPr lang="es-ES" sz="1600" i="1" dirty="0">
                <a:solidFill>
                  <a:srgbClr val="006837"/>
                </a:solidFill>
                <a:latin typeface="Arial" panose="020B0604020202020204" pitchFamily="34" charset="0"/>
                <a:cs typeface="Arial" panose="020B0604020202020204" pitchFamily="34" charset="0"/>
              </a:rPr>
              <a:t>La principal idea detrás de la certificación es separar el flujo físico de la electricidad de los beneficios medioambientales y crear un mercado de certificados “verdes” distinto al de la venta de la energía.</a:t>
            </a:r>
          </a:p>
          <a:p>
            <a:endParaRPr lang="es-ES" sz="1600" i="1" dirty="0">
              <a:solidFill>
                <a:srgbClr val="006837"/>
              </a:solidFill>
            </a:endParaRPr>
          </a:p>
        </p:txBody>
      </p:sp>
      <p:sp>
        <p:nvSpPr>
          <p:cNvPr id="7" name="Marcador de texto 6"/>
          <p:cNvSpPr>
            <a:spLocks noGrp="1"/>
          </p:cNvSpPr>
          <p:nvPr>
            <p:ph type="body" sz="quarter" idx="11"/>
          </p:nvPr>
        </p:nvSpPr>
        <p:spPr/>
        <p:txBody>
          <a:bodyPr>
            <a:normAutofit/>
          </a:bodyPr>
          <a:lstStyle/>
          <a:p>
            <a:r>
              <a:rPr lang="es-ES" dirty="0">
                <a:solidFill>
                  <a:srgbClr val="006837"/>
                </a:solidFill>
                <a:latin typeface="Arial" panose="020B0604020202020204" pitchFamily="34" charset="0"/>
                <a:cs typeface="Arial" panose="020B0604020202020204" pitchFamily="34" charset="0"/>
              </a:rPr>
              <a:t>Certificados “verdes”</a:t>
            </a:r>
          </a:p>
        </p:txBody>
      </p:sp>
      <p:sp>
        <p:nvSpPr>
          <p:cNvPr id="9" name="Marcador de texto 8"/>
          <p:cNvSpPr>
            <a:spLocks noGrp="1"/>
          </p:cNvSpPr>
          <p:nvPr>
            <p:ph type="body" sz="quarter" idx="15"/>
          </p:nvPr>
        </p:nvSpPr>
        <p:spPr/>
        <p:txBody>
          <a:bodyPr>
            <a:normAutofit fontScale="77500" lnSpcReduction="20000"/>
          </a:bodyPr>
          <a:lstStyle/>
          <a:p>
            <a:r>
              <a:rPr lang="es-ES"/>
              <a:t>PROYECTO DE INNOVACIÓN</a:t>
            </a:r>
            <a:endParaRPr lang="es-ES" dirty="0"/>
          </a:p>
        </p:txBody>
      </p:sp>
      <p:sp>
        <p:nvSpPr>
          <p:cNvPr id="10" name="Marcador de texto 9"/>
          <p:cNvSpPr>
            <a:spLocks noGrp="1"/>
          </p:cNvSpPr>
          <p:nvPr>
            <p:ph type="body" sz="quarter" idx="16"/>
          </p:nvPr>
        </p:nvSpPr>
        <p:spPr/>
        <p:txBody>
          <a:bodyPr/>
          <a:lstStyle/>
          <a:p>
            <a:r>
              <a:rPr lang="es-ES" dirty="0"/>
              <a:t>VALORIZACIÓN DE EXCEDENTES ENERGÉTICOS DE LAS INSTALACIONES SOLARES EN COMUNIDADES DE REGANTES</a:t>
            </a:r>
          </a:p>
        </p:txBody>
      </p:sp>
      <p:sp>
        <p:nvSpPr>
          <p:cNvPr id="153" name="Marcador de texto 7"/>
          <p:cNvSpPr txBox="1">
            <a:spLocks/>
          </p:cNvSpPr>
          <p:nvPr/>
        </p:nvSpPr>
        <p:spPr>
          <a:xfrm>
            <a:off x="307605" y="1647631"/>
            <a:ext cx="3227899" cy="371695"/>
          </a:xfrm>
          <a:prstGeom prst="rect">
            <a:avLst/>
          </a:prstGeom>
        </p:spPr>
        <p:txBody>
          <a:bodyPr vert="horz" lIns="91440" tIns="45720" rIns="91440" bIns="45720" rtlCol="0" anchor="t">
            <a:noAutofit/>
          </a:bodyPr>
          <a:lstStyle>
            <a:lvl1pPr marL="0" indent="0" algn="l" defTabSz="257149" rtl="0" eaLnBrk="1" latinLnBrk="0" hangingPunct="1">
              <a:spcBef>
                <a:spcPct val="20000"/>
              </a:spcBef>
              <a:buFont typeface="Arial"/>
              <a:buNone/>
              <a:defRPr sz="1350" b="0" i="0" kern="1200" baseline="0">
                <a:solidFill>
                  <a:schemeClr val="tx1"/>
                </a:solidFill>
                <a:latin typeface="Bankia Light"/>
                <a:ea typeface="+mn-ea"/>
                <a:cs typeface="Bankia Light"/>
              </a:defRPr>
            </a:lvl1pPr>
            <a:lvl2pPr marL="417868" indent="-160718" algn="l" defTabSz="257149" rtl="0" eaLnBrk="1" latinLnBrk="0" hangingPunct="1">
              <a:spcBef>
                <a:spcPct val="20000"/>
              </a:spcBef>
              <a:buClr>
                <a:srgbClr val="B9C800"/>
              </a:buClr>
              <a:buSzPct val="95000"/>
              <a:buFont typeface="Arial"/>
              <a:buChar char="▸"/>
              <a:defRPr sz="900" kern="1200">
                <a:solidFill>
                  <a:schemeClr val="tx1"/>
                </a:solidFill>
                <a:latin typeface="Bankia"/>
                <a:ea typeface="+mn-ea"/>
                <a:cs typeface="Bankia"/>
              </a:defRPr>
            </a:lvl2pPr>
            <a:lvl3pPr marL="642873" indent="-128575" algn="l" defTabSz="257149" rtl="0" eaLnBrk="1" latinLnBrk="0" hangingPunct="1">
              <a:spcBef>
                <a:spcPct val="20000"/>
              </a:spcBef>
              <a:buFont typeface="Arial"/>
              <a:buChar char="•"/>
              <a:defRPr sz="900" kern="1200">
                <a:solidFill>
                  <a:schemeClr val="tx1"/>
                </a:solidFill>
                <a:latin typeface="Bankia"/>
                <a:ea typeface="+mn-ea"/>
                <a:cs typeface="Bankia"/>
              </a:defRPr>
            </a:lvl3pPr>
            <a:lvl4pPr marL="900023" indent="-128575" algn="l" defTabSz="257149" rtl="0" eaLnBrk="1" latinLnBrk="0" hangingPunct="1">
              <a:spcBef>
                <a:spcPct val="20000"/>
              </a:spcBef>
              <a:buFont typeface="Arial"/>
              <a:buChar char="–"/>
              <a:defRPr sz="900" kern="1200">
                <a:solidFill>
                  <a:schemeClr val="tx1"/>
                </a:solidFill>
                <a:latin typeface="Bankia"/>
                <a:ea typeface="+mn-ea"/>
                <a:cs typeface="Bankia"/>
              </a:defRPr>
            </a:lvl4pPr>
            <a:lvl5pPr marL="1157172" indent="-128575" algn="l" defTabSz="257149" rtl="0" eaLnBrk="1" latinLnBrk="0" hangingPunct="1">
              <a:spcBef>
                <a:spcPct val="20000"/>
              </a:spcBef>
              <a:buFont typeface="Arial"/>
              <a:buChar char="»"/>
              <a:defRPr sz="900" kern="1200">
                <a:solidFill>
                  <a:schemeClr val="tx1"/>
                </a:solidFill>
                <a:latin typeface="Bankia"/>
                <a:ea typeface="+mn-ea"/>
                <a:cs typeface="Bankia"/>
              </a:defRPr>
            </a:lvl5pPr>
            <a:lvl6pPr marL="1414321" indent="-128575" algn="l" defTabSz="257149" rtl="0" eaLnBrk="1" latinLnBrk="0" hangingPunct="1">
              <a:spcBef>
                <a:spcPct val="20000"/>
              </a:spcBef>
              <a:buFont typeface="Arial"/>
              <a:buChar char="•"/>
              <a:defRPr sz="1125" kern="1200">
                <a:solidFill>
                  <a:schemeClr val="tx1"/>
                </a:solidFill>
                <a:latin typeface="+mn-lt"/>
                <a:ea typeface="+mn-ea"/>
                <a:cs typeface="+mn-cs"/>
              </a:defRPr>
            </a:lvl6pPr>
            <a:lvl7pPr marL="1671470" indent="-128575" algn="l" defTabSz="257149" rtl="0" eaLnBrk="1" latinLnBrk="0" hangingPunct="1">
              <a:spcBef>
                <a:spcPct val="20000"/>
              </a:spcBef>
              <a:buFont typeface="Arial"/>
              <a:buChar char="•"/>
              <a:defRPr sz="1125" kern="1200">
                <a:solidFill>
                  <a:schemeClr val="tx1"/>
                </a:solidFill>
                <a:latin typeface="+mn-lt"/>
                <a:ea typeface="+mn-ea"/>
                <a:cs typeface="+mn-cs"/>
              </a:defRPr>
            </a:lvl7pPr>
            <a:lvl8pPr marL="1928620" indent="-128575" algn="l" defTabSz="257149" rtl="0" eaLnBrk="1" latinLnBrk="0" hangingPunct="1">
              <a:spcBef>
                <a:spcPct val="20000"/>
              </a:spcBef>
              <a:buFont typeface="Arial"/>
              <a:buChar char="•"/>
              <a:defRPr sz="1125" kern="1200">
                <a:solidFill>
                  <a:schemeClr val="tx1"/>
                </a:solidFill>
                <a:latin typeface="+mn-lt"/>
                <a:ea typeface="+mn-ea"/>
                <a:cs typeface="+mn-cs"/>
              </a:defRPr>
            </a:lvl8pPr>
            <a:lvl9pPr marL="2185769" indent="-128575" algn="l" defTabSz="257149" rtl="0" eaLnBrk="1" latinLnBrk="0" hangingPunct="1">
              <a:spcBef>
                <a:spcPct val="20000"/>
              </a:spcBef>
              <a:buFont typeface="Arial"/>
              <a:buChar char="•"/>
              <a:defRPr sz="1125" kern="1200">
                <a:solidFill>
                  <a:schemeClr val="tx1"/>
                </a:solidFill>
                <a:latin typeface="+mn-lt"/>
                <a:ea typeface="+mn-ea"/>
                <a:cs typeface="+mn-cs"/>
              </a:defRPr>
            </a:lvl9pPr>
          </a:lstStyle>
          <a:p>
            <a:r>
              <a:rPr lang="es-ES" sz="1600" b="1" dirty="0">
                <a:latin typeface="Arial" panose="020B0604020202020204" pitchFamily="34" charset="0"/>
                <a:cs typeface="Arial" panose="020B0604020202020204" pitchFamily="34" charset="0"/>
              </a:rPr>
              <a:t>Ciclo de vida de los certificados</a:t>
            </a:r>
          </a:p>
        </p:txBody>
      </p:sp>
      <p:sp>
        <p:nvSpPr>
          <p:cNvPr id="156" name="Marcador de texto 7"/>
          <p:cNvSpPr txBox="1">
            <a:spLocks/>
          </p:cNvSpPr>
          <p:nvPr/>
        </p:nvSpPr>
        <p:spPr>
          <a:xfrm>
            <a:off x="8095362" y="3385661"/>
            <a:ext cx="3384000" cy="1909132"/>
          </a:xfrm>
          <a:prstGeom prst="rect">
            <a:avLst/>
          </a:prstGeom>
        </p:spPr>
        <p:txBody>
          <a:bodyPr vert="horz" lIns="91440" tIns="45720" rIns="91440" bIns="45720" rtlCol="0" anchor="t">
            <a:normAutofit fontScale="92500"/>
          </a:bodyPr>
          <a:lstStyle>
            <a:lvl1pPr marL="0" indent="0" algn="l" defTabSz="257149" rtl="0" eaLnBrk="1" latinLnBrk="0" hangingPunct="1">
              <a:spcBef>
                <a:spcPct val="20000"/>
              </a:spcBef>
              <a:buFont typeface="Arial"/>
              <a:buNone/>
              <a:defRPr sz="1350" b="0" i="0" kern="1200" baseline="0">
                <a:solidFill>
                  <a:schemeClr val="tx1"/>
                </a:solidFill>
                <a:latin typeface="Bankia Light"/>
                <a:ea typeface="+mn-ea"/>
                <a:cs typeface="Bankia Light"/>
              </a:defRPr>
            </a:lvl1pPr>
            <a:lvl2pPr marL="417868" indent="-160718" algn="l" defTabSz="257149" rtl="0" eaLnBrk="1" latinLnBrk="0" hangingPunct="1">
              <a:spcBef>
                <a:spcPct val="20000"/>
              </a:spcBef>
              <a:buClr>
                <a:srgbClr val="B9C800"/>
              </a:buClr>
              <a:buSzPct val="95000"/>
              <a:buFont typeface="Arial"/>
              <a:buChar char="▸"/>
              <a:defRPr sz="900" kern="1200">
                <a:solidFill>
                  <a:schemeClr val="tx1"/>
                </a:solidFill>
                <a:latin typeface="Bankia"/>
                <a:ea typeface="+mn-ea"/>
                <a:cs typeface="Bankia"/>
              </a:defRPr>
            </a:lvl2pPr>
            <a:lvl3pPr marL="642873" indent="-128575" algn="l" defTabSz="257149" rtl="0" eaLnBrk="1" latinLnBrk="0" hangingPunct="1">
              <a:spcBef>
                <a:spcPct val="20000"/>
              </a:spcBef>
              <a:buFont typeface="Arial"/>
              <a:buChar char="•"/>
              <a:defRPr sz="900" kern="1200">
                <a:solidFill>
                  <a:schemeClr val="tx1"/>
                </a:solidFill>
                <a:latin typeface="Bankia"/>
                <a:ea typeface="+mn-ea"/>
                <a:cs typeface="Bankia"/>
              </a:defRPr>
            </a:lvl3pPr>
            <a:lvl4pPr marL="900023" indent="-128575" algn="l" defTabSz="257149" rtl="0" eaLnBrk="1" latinLnBrk="0" hangingPunct="1">
              <a:spcBef>
                <a:spcPct val="20000"/>
              </a:spcBef>
              <a:buFont typeface="Arial"/>
              <a:buChar char="–"/>
              <a:defRPr sz="900" kern="1200">
                <a:solidFill>
                  <a:schemeClr val="tx1"/>
                </a:solidFill>
                <a:latin typeface="Bankia"/>
                <a:ea typeface="+mn-ea"/>
                <a:cs typeface="Bankia"/>
              </a:defRPr>
            </a:lvl4pPr>
            <a:lvl5pPr marL="1157172" indent="-128575" algn="l" defTabSz="257149" rtl="0" eaLnBrk="1" latinLnBrk="0" hangingPunct="1">
              <a:spcBef>
                <a:spcPct val="20000"/>
              </a:spcBef>
              <a:buFont typeface="Arial"/>
              <a:buChar char="»"/>
              <a:defRPr sz="900" kern="1200">
                <a:solidFill>
                  <a:schemeClr val="tx1"/>
                </a:solidFill>
                <a:latin typeface="Bankia"/>
                <a:ea typeface="+mn-ea"/>
                <a:cs typeface="Bankia"/>
              </a:defRPr>
            </a:lvl5pPr>
            <a:lvl6pPr marL="1414321" indent="-128575" algn="l" defTabSz="257149" rtl="0" eaLnBrk="1" latinLnBrk="0" hangingPunct="1">
              <a:spcBef>
                <a:spcPct val="20000"/>
              </a:spcBef>
              <a:buFont typeface="Arial"/>
              <a:buChar char="•"/>
              <a:defRPr sz="1125" kern="1200">
                <a:solidFill>
                  <a:schemeClr val="tx1"/>
                </a:solidFill>
                <a:latin typeface="+mn-lt"/>
                <a:ea typeface="+mn-ea"/>
                <a:cs typeface="+mn-cs"/>
              </a:defRPr>
            </a:lvl6pPr>
            <a:lvl7pPr marL="1671470" indent="-128575" algn="l" defTabSz="257149" rtl="0" eaLnBrk="1" latinLnBrk="0" hangingPunct="1">
              <a:spcBef>
                <a:spcPct val="20000"/>
              </a:spcBef>
              <a:buFont typeface="Arial"/>
              <a:buChar char="•"/>
              <a:defRPr sz="1125" kern="1200">
                <a:solidFill>
                  <a:schemeClr val="tx1"/>
                </a:solidFill>
                <a:latin typeface="+mn-lt"/>
                <a:ea typeface="+mn-ea"/>
                <a:cs typeface="+mn-cs"/>
              </a:defRPr>
            </a:lvl7pPr>
            <a:lvl8pPr marL="1928620" indent="-128575" algn="l" defTabSz="257149" rtl="0" eaLnBrk="1" latinLnBrk="0" hangingPunct="1">
              <a:spcBef>
                <a:spcPct val="20000"/>
              </a:spcBef>
              <a:buFont typeface="Arial"/>
              <a:buChar char="•"/>
              <a:defRPr sz="1125" kern="1200">
                <a:solidFill>
                  <a:schemeClr val="tx1"/>
                </a:solidFill>
                <a:latin typeface="+mn-lt"/>
                <a:ea typeface="+mn-ea"/>
                <a:cs typeface="+mn-cs"/>
              </a:defRPr>
            </a:lvl8pPr>
            <a:lvl9pPr marL="2185769" indent="-128575" algn="l" defTabSz="257149" rtl="0" eaLnBrk="1" latinLnBrk="0" hangingPunct="1">
              <a:spcBef>
                <a:spcPct val="20000"/>
              </a:spcBef>
              <a:buFont typeface="Arial"/>
              <a:buChar char="•"/>
              <a:defRPr sz="1125" kern="1200">
                <a:solidFill>
                  <a:schemeClr val="tx1"/>
                </a:solidFill>
                <a:latin typeface="+mn-lt"/>
                <a:ea typeface="+mn-ea"/>
                <a:cs typeface="+mn-cs"/>
              </a:defRPr>
            </a:lvl9pPr>
          </a:lstStyle>
          <a:p>
            <a:r>
              <a:rPr lang="es-ES" sz="1200" dirty="0">
                <a:latin typeface="Arial" panose="020B0604020202020204" pitchFamily="34" charset="0"/>
                <a:cs typeface="Arial" panose="020B0604020202020204" pitchFamily="34" charset="0"/>
              </a:rPr>
              <a:t>Disponemos de las herramientas para comercializar con certificados energéticos de forma segura:</a:t>
            </a:r>
          </a:p>
          <a:p>
            <a:pPr marL="171450" indent="-171450">
              <a:buFont typeface="Arial" panose="020B0604020202020204" pitchFamily="34" charset="0"/>
              <a:buChar char="•"/>
            </a:pPr>
            <a:r>
              <a:rPr lang="es-ES" sz="1200" dirty="0">
                <a:latin typeface="Arial" panose="020B0604020202020204" pitchFamily="34" charset="0"/>
                <a:cs typeface="Arial" panose="020B0604020202020204" pitchFamily="34" charset="0"/>
              </a:rPr>
              <a:t>Impide el fraude por doble contabilidad de derechos</a:t>
            </a:r>
          </a:p>
          <a:p>
            <a:pPr marL="171450" indent="-171450">
              <a:buFont typeface="Arial" panose="020B0604020202020204" pitchFamily="34" charset="0"/>
              <a:buChar char="•"/>
            </a:pPr>
            <a:r>
              <a:rPr lang="es-ES" sz="1200" dirty="0">
                <a:latin typeface="Arial" panose="020B0604020202020204" pitchFamily="34" charset="0"/>
                <a:cs typeface="Arial" panose="020B0604020202020204" pitchFamily="34" charset="0"/>
              </a:rPr>
              <a:t>Proporciona un registro inmutable de seguimiento de los certificados </a:t>
            </a:r>
          </a:p>
          <a:p>
            <a:pPr marL="171450" indent="-171450">
              <a:buFont typeface="Arial" panose="020B0604020202020204" pitchFamily="34" charset="0"/>
              <a:buChar char="•"/>
            </a:pPr>
            <a:r>
              <a:rPr lang="es-ES" sz="1200" dirty="0">
                <a:latin typeface="Arial" panose="020B0604020202020204" pitchFamily="34" charset="0"/>
                <a:cs typeface="Arial" panose="020B0604020202020204" pitchFamily="34" charset="0"/>
              </a:rPr>
              <a:t>Proporciona una plataforma para comerciar con los certificados de forma segura y aplicando reglas de oferta y demanda transparentes </a:t>
            </a:r>
          </a:p>
          <a:p>
            <a:endParaRPr lang="es-ES" sz="1200" dirty="0"/>
          </a:p>
        </p:txBody>
      </p:sp>
      <p:sp>
        <p:nvSpPr>
          <p:cNvPr id="157" name="Marcador de texto 7"/>
          <p:cNvSpPr txBox="1">
            <a:spLocks/>
          </p:cNvSpPr>
          <p:nvPr/>
        </p:nvSpPr>
        <p:spPr>
          <a:xfrm>
            <a:off x="4074031" y="3385661"/>
            <a:ext cx="3384000" cy="2622197"/>
          </a:xfrm>
          <a:prstGeom prst="rect">
            <a:avLst/>
          </a:prstGeom>
        </p:spPr>
        <p:txBody>
          <a:bodyPr vert="horz" lIns="91440" tIns="45720" rIns="91440" bIns="45720" rtlCol="0" anchor="t">
            <a:normAutofit/>
          </a:bodyPr>
          <a:lstStyle>
            <a:lvl1pPr marL="0" indent="0" algn="l" defTabSz="257149" rtl="0" eaLnBrk="1" latinLnBrk="0" hangingPunct="1">
              <a:spcBef>
                <a:spcPct val="20000"/>
              </a:spcBef>
              <a:buFont typeface="Arial"/>
              <a:buNone/>
              <a:defRPr sz="1350" b="0" i="0" kern="1200" baseline="0">
                <a:solidFill>
                  <a:schemeClr val="tx1"/>
                </a:solidFill>
                <a:latin typeface="Bankia Light"/>
                <a:ea typeface="+mn-ea"/>
                <a:cs typeface="Bankia Light"/>
              </a:defRPr>
            </a:lvl1pPr>
            <a:lvl2pPr marL="417868" indent="-160718" algn="l" defTabSz="257149" rtl="0" eaLnBrk="1" latinLnBrk="0" hangingPunct="1">
              <a:spcBef>
                <a:spcPct val="20000"/>
              </a:spcBef>
              <a:buClr>
                <a:srgbClr val="B9C800"/>
              </a:buClr>
              <a:buSzPct val="95000"/>
              <a:buFont typeface="Arial"/>
              <a:buChar char="▸"/>
              <a:defRPr sz="900" kern="1200">
                <a:solidFill>
                  <a:schemeClr val="tx1"/>
                </a:solidFill>
                <a:latin typeface="Bankia"/>
                <a:ea typeface="+mn-ea"/>
                <a:cs typeface="Bankia"/>
              </a:defRPr>
            </a:lvl2pPr>
            <a:lvl3pPr marL="642873" indent="-128575" algn="l" defTabSz="257149" rtl="0" eaLnBrk="1" latinLnBrk="0" hangingPunct="1">
              <a:spcBef>
                <a:spcPct val="20000"/>
              </a:spcBef>
              <a:buFont typeface="Arial"/>
              <a:buChar char="•"/>
              <a:defRPr sz="900" kern="1200">
                <a:solidFill>
                  <a:schemeClr val="tx1"/>
                </a:solidFill>
                <a:latin typeface="Bankia"/>
                <a:ea typeface="+mn-ea"/>
                <a:cs typeface="Bankia"/>
              </a:defRPr>
            </a:lvl3pPr>
            <a:lvl4pPr marL="900023" indent="-128575" algn="l" defTabSz="257149" rtl="0" eaLnBrk="1" latinLnBrk="0" hangingPunct="1">
              <a:spcBef>
                <a:spcPct val="20000"/>
              </a:spcBef>
              <a:buFont typeface="Arial"/>
              <a:buChar char="–"/>
              <a:defRPr sz="900" kern="1200">
                <a:solidFill>
                  <a:schemeClr val="tx1"/>
                </a:solidFill>
                <a:latin typeface="Bankia"/>
                <a:ea typeface="+mn-ea"/>
                <a:cs typeface="Bankia"/>
              </a:defRPr>
            </a:lvl4pPr>
            <a:lvl5pPr marL="1157172" indent="-128575" algn="l" defTabSz="257149" rtl="0" eaLnBrk="1" latinLnBrk="0" hangingPunct="1">
              <a:spcBef>
                <a:spcPct val="20000"/>
              </a:spcBef>
              <a:buFont typeface="Arial"/>
              <a:buChar char="»"/>
              <a:defRPr sz="900" kern="1200">
                <a:solidFill>
                  <a:schemeClr val="tx1"/>
                </a:solidFill>
                <a:latin typeface="Bankia"/>
                <a:ea typeface="+mn-ea"/>
                <a:cs typeface="Bankia"/>
              </a:defRPr>
            </a:lvl5pPr>
            <a:lvl6pPr marL="1414321" indent="-128575" algn="l" defTabSz="257149" rtl="0" eaLnBrk="1" latinLnBrk="0" hangingPunct="1">
              <a:spcBef>
                <a:spcPct val="20000"/>
              </a:spcBef>
              <a:buFont typeface="Arial"/>
              <a:buChar char="•"/>
              <a:defRPr sz="1125" kern="1200">
                <a:solidFill>
                  <a:schemeClr val="tx1"/>
                </a:solidFill>
                <a:latin typeface="+mn-lt"/>
                <a:ea typeface="+mn-ea"/>
                <a:cs typeface="+mn-cs"/>
              </a:defRPr>
            </a:lvl6pPr>
            <a:lvl7pPr marL="1671470" indent="-128575" algn="l" defTabSz="257149" rtl="0" eaLnBrk="1" latinLnBrk="0" hangingPunct="1">
              <a:spcBef>
                <a:spcPct val="20000"/>
              </a:spcBef>
              <a:buFont typeface="Arial"/>
              <a:buChar char="•"/>
              <a:defRPr sz="1125" kern="1200">
                <a:solidFill>
                  <a:schemeClr val="tx1"/>
                </a:solidFill>
                <a:latin typeface="+mn-lt"/>
                <a:ea typeface="+mn-ea"/>
                <a:cs typeface="+mn-cs"/>
              </a:defRPr>
            </a:lvl7pPr>
            <a:lvl8pPr marL="1928620" indent="-128575" algn="l" defTabSz="257149" rtl="0" eaLnBrk="1" latinLnBrk="0" hangingPunct="1">
              <a:spcBef>
                <a:spcPct val="20000"/>
              </a:spcBef>
              <a:buFont typeface="Arial"/>
              <a:buChar char="•"/>
              <a:defRPr sz="1125" kern="1200">
                <a:solidFill>
                  <a:schemeClr val="tx1"/>
                </a:solidFill>
                <a:latin typeface="+mn-lt"/>
                <a:ea typeface="+mn-ea"/>
                <a:cs typeface="+mn-cs"/>
              </a:defRPr>
            </a:lvl8pPr>
            <a:lvl9pPr marL="2185769" indent="-128575" algn="l" defTabSz="257149" rtl="0" eaLnBrk="1" latinLnBrk="0" hangingPunct="1">
              <a:spcBef>
                <a:spcPct val="20000"/>
              </a:spcBef>
              <a:buFont typeface="Arial"/>
              <a:buChar char="•"/>
              <a:defRPr sz="1125" kern="1200">
                <a:solidFill>
                  <a:schemeClr val="tx1"/>
                </a:solidFill>
                <a:latin typeface="+mn-lt"/>
                <a:ea typeface="+mn-ea"/>
                <a:cs typeface="+mn-cs"/>
              </a:defRPr>
            </a:lvl9pPr>
          </a:lstStyle>
          <a:p>
            <a:r>
              <a:rPr lang="es-ES" sz="1200" dirty="0">
                <a:latin typeface="Arial" panose="020B0604020202020204" pitchFamily="34" charset="0"/>
                <a:cs typeface="Arial" panose="020B0604020202020204" pitchFamily="34" charset="0"/>
              </a:rPr>
              <a:t>Otorga mayor flexibilidad a los productores de energía renovable para interactuar con clientes verdes.</a:t>
            </a:r>
          </a:p>
          <a:p>
            <a:r>
              <a:rPr lang="es-ES" sz="1200" dirty="0">
                <a:latin typeface="Arial" panose="020B0604020202020204" pitchFamily="34" charset="0"/>
                <a:cs typeface="Arial" panose="020B0604020202020204" pitchFamily="34" charset="0"/>
              </a:rPr>
              <a:t>Los certificados pueden comercializarse en cualquier lugar del mundo. </a:t>
            </a:r>
          </a:p>
        </p:txBody>
      </p:sp>
      <p:pic>
        <p:nvPicPr>
          <p:cNvPr id="62" name="Picture 10" descr="Resultado de imagen de icono ahorro co2"/>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6979" t="3577" r="18802" b="2083"/>
          <a:stretch/>
        </p:blipFill>
        <p:spPr bwMode="auto">
          <a:xfrm>
            <a:off x="1422666" y="4477210"/>
            <a:ext cx="588735" cy="572977"/>
          </a:xfrm>
          <a:prstGeom prst="rect">
            <a:avLst/>
          </a:prstGeom>
          <a:noFill/>
          <a:extLst>
            <a:ext uri="{909E8E84-426E-40DD-AFC4-6F175D3DCCD1}">
              <a14:hiddenFill xmlns:a14="http://schemas.microsoft.com/office/drawing/2010/main">
                <a:solidFill>
                  <a:srgbClr val="FFFFFF"/>
                </a:solidFill>
              </a14:hiddenFill>
            </a:ext>
          </a:extLst>
        </p:spPr>
      </p:pic>
      <p:sp>
        <p:nvSpPr>
          <p:cNvPr id="57" name="Marcador de texto 7"/>
          <p:cNvSpPr txBox="1">
            <a:spLocks/>
          </p:cNvSpPr>
          <p:nvPr/>
        </p:nvSpPr>
        <p:spPr>
          <a:xfrm>
            <a:off x="319401" y="3385660"/>
            <a:ext cx="3384000" cy="3262790"/>
          </a:xfrm>
          <a:prstGeom prst="rect">
            <a:avLst/>
          </a:prstGeom>
        </p:spPr>
        <p:txBody>
          <a:bodyPr vert="horz" lIns="91440" tIns="45720" rIns="91440" bIns="45720" rtlCol="0" anchor="t">
            <a:normAutofit lnSpcReduction="10000"/>
          </a:bodyPr>
          <a:lstStyle>
            <a:lvl1pPr marL="0" indent="0" algn="l" defTabSz="257149" rtl="0" eaLnBrk="1" latinLnBrk="0" hangingPunct="1">
              <a:spcBef>
                <a:spcPct val="20000"/>
              </a:spcBef>
              <a:buFont typeface="Arial"/>
              <a:buNone/>
              <a:defRPr sz="1350" b="0" i="0" kern="1200" baseline="0">
                <a:solidFill>
                  <a:schemeClr val="tx1"/>
                </a:solidFill>
                <a:latin typeface="Bankia Light"/>
                <a:ea typeface="+mn-ea"/>
                <a:cs typeface="Bankia Light"/>
              </a:defRPr>
            </a:lvl1pPr>
            <a:lvl2pPr marL="417868" indent="-160718" algn="l" defTabSz="257149" rtl="0" eaLnBrk="1" latinLnBrk="0" hangingPunct="1">
              <a:spcBef>
                <a:spcPct val="20000"/>
              </a:spcBef>
              <a:buClr>
                <a:srgbClr val="B9C800"/>
              </a:buClr>
              <a:buSzPct val="95000"/>
              <a:buFont typeface="Arial"/>
              <a:buChar char="▸"/>
              <a:defRPr sz="900" kern="1200">
                <a:solidFill>
                  <a:schemeClr val="tx1"/>
                </a:solidFill>
                <a:latin typeface="Bankia"/>
                <a:ea typeface="+mn-ea"/>
                <a:cs typeface="Bankia"/>
              </a:defRPr>
            </a:lvl2pPr>
            <a:lvl3pPr marL="642873" indent="-128575" algn="l" defTabSz="257149" rtl="0" eaLnBrk="1" latinLnBrk="0" hangingPunct="1">
              <a:spcBef>
                <a:spcPct val="20000"/>
              </a:spcBef>
              <a:buFont typeface="Arial"/>
              <a:buChar char="•"/>
              <a:defRPr sz="900" kern="1200">
                <a:solidFill>
                  <a:schemeClr val="tx1"/>
                </a:solidFill>
                <a:latin typeface="Bankia"/>
                <a:ea typeface="+mn-ea"/>
                <a:cs typeface="Bankia"/>
              </a:defRPr>
            </a:lvl3pPr>
            <a:lvl4pPr marL="900023" indent="-128575" algn="l" defTabSz="257149" rtl="0" eaLnBrk="1" latinLnBrk="0" hangingPunct="1">
              <a:spcBef>
                <a:spcPct val="20000"/>
              </a:spcBef>
              <a:buFont typeface="Arial"/>
              <a:buChar char="–"/>
              <a:defRPr sz="900" kern="1200">
                <a:solidFill>
                  <a:schemeClr val="tx1"/>
                </a:solidFill>
                <a:latin typeface="Bankia"/>
                <a:ea typeface="+mn-ea"/>
                <a:cs typeface="Bankia"/>
              </a:defRPr>
            </a:lvl4pPr>
            <a:lvl5pPr marL="1157172" indent="-128575" algn="l" defTabSz="257149" rtl="0" eaLnBrk="1" latinLnBrk="0" hangingPunct="1">
              <a:spcBef>
                <a:spcPct val="20000"/>
              </a:spcBef>
              <a:buFont typeface="Arial"/>
              <a:buChar char="»"/>
              <a:defRPr sz="900" kern="1200">
                <a:solidFill>
                  <a:schemeClr val="tx1"/>
                </a:solidFill>
                <a:latin typeface="Bankia"/>
                <a:ea typeface="+mn-ea"/>
                <a:cs typeface="Bankia"/>
              </a:defRPr>
            </a:lvl5pPr>
            <a:lvl6pPr marL="1414321" indent="-128575" algn="l" defTabSz="257149" rtl="0" eaLnBrk="1" latinLnBrk="0" hangingPunct="1">
              <a:spcBef>
                <a:spcPct val="20000"/>
              </a:spcBef>
              <a:buFont typeface="Arial"/>
              <a:buChar char="•"/>
              <a:defRPr sz="1125" kern="1200">
                <a:solidFill>
                  <a:schemeClr val="tx1"/>
                </a:solidFill>
                <a:latin typeface="+mn-lt"/>
                <a:ea typeface="+mn-ea"/>
                <a:cs typeface="+mn-cs"/>
              </a:defRPr>
            </a:lvl6pPr>
            <a:lvl7pPr marL="1671470" indent="-128575" algn="l" defTabSz="257149" rtl="0" eaLnBrk="1" latinLnBrk="0" hangingPunct="1">
              <a:spcBef>
                <a:spcPct val="20000"/>
              </a:spcBef>
              <a:buFont typeface="Arial"/>
              <a:buChar char="•"/>
              <a:defRPr sz="1125" kern="1200">
                <a:solidFill>
                  <a:schemeClr val="tx1"/>
                </a:solidFill>
                <a:latin typeface="+mn-lt"/>
                <a:ea typeface="+mn-ea"/>
                <a:cs typeface="+mn-cs"/>
              </a:defRPr>
            </a:lvl7pPr>
            <a:lvl8pPr marL="1928620" indent="-128575" algn="l" defTabSz="257149" rtl="0" eaLnBrk="1" latinLnBrk="0" hangingPunct="1">
              <a:spcBef>
                <a:spcPct val="20000"/>
              </a:spcBef>
              <a:buFont typeface="Arial"/>
              <a:buChar char="•"/>
              <a:defRPr sz="1125" kern="1200">
                <a:solidFill>
                  <a:schemeClr val="tx1"/>
                </a:solidFill>
                <a:latin typeface="+mn-lt"/>
                <a:ea typeface="+mn-ea"/>
                <a:cs typeface="+mn-cs"/>
              </a:defRPr>
            </a:lvl8pPr>
            <a:lvl9pPr marL="2185769" indent="-128575" algn="l" defTabSz="257149" rtl="0" eaLnBrk="1" latinLnBrk="0" hangingPunct="1">
              <a:spcBef>
                <a:spcPct val="20000"/>
              </a:spcBef>
              <a:buFont typeface="Arial"/>
              <a:buChar char="•"/>
              <a:defRPr sz="1125" kern="1200">
                <a:solidFill>
                  <a:schemeClr val="tx1"/>
                </a:solidFill>
                <a:latin typeface="+mn-lt"/>
                <a:ea typeface="+mn-ea"/>
                <a:cs typeface="+mn-cs"/>
              </a:defRPr>
            </a:lvl9pPr>
          </a:lstStyle>
          <a:p>
            <a:r>
              <a:rPr lang="es-ES" sz="1200" b="1" dirty="0">
                <a:latin typeface="Arial" panose="020B0604020202020204" pitchFamily="34" charset="0"/>
                <a:cs typeface="Arial" panose="020B0604020202020204" pitchFamily="34" charset="0"/>
              </a:rPr>
              <a:t>¿Qué son los certificados “verdes”?</a:t>
            </a:r>
          </a:p>
          <a:p>
            <a:r>
              <a:rPr lang="es-ES" sz="1200" dirty="0">
                <a:latin typeface="Arial" panose="020B0604020202020204" pitchFamily="34" charset="0"/>
                <a:cs typeface="Arial" panose="020B0604020202020204" pitchFamily="34" charset="0"/>
              </a:rPr>
              <a:t>Son créditos de carbono, provenientes de mecanismos de desarrollo Limpio (</a:t>
            </a:r>
            <a:r>
              <a:rPr lang="es-ES" sz="1200" dirty="0" err="1">
                <a:latin typeface="Arial" panose="020B0604020202020204" pitchFamily="34" charset="0"/>
                <a:cs typeface="Arial" panose="020B0604020202020204" pitchFamily="34" charset="0"/>
              </a:rPr>
              <a:t>Cdm</a:t>
            </a:r>
            <a:r>
              <a:rPr lang="es-ES" sz="1200" dirty="0">
                <a:latin typeface="Arial" panose="020B0604020202020204" pitchFamily="34" charset="0"/>
                <a:cs typeface="Arial" panose="020B0604020202020204" pitchFamily="34" charset="0"/>
              </a:rPr>
              <a:t>), que se  pueden adquirir para compensar las emisiones de CO2, cuando superan los derechos de emisión (</a:t>
            </a:r>
            <a:r>
              <a:rPr lang="es-ES" sz="1200" dirty="0" err="1">
                <a:latin typeface="Arial" panose="020B0604020202020204" pitchFamily="34" charset="0"/>
                <a:cs typeface="Arial" panose="020B0604020202020204" pitchFamily="34" charset="0"/>
              </a:rPr>
              <a:t>EUAs</a:t>
            </a:r>
            <a:r>
              <a:rPr lang="es-ES" sz="1200" dirty="0">
                <a:latin typeface="Arial" panose="020B0604020202020204" pitchFamily="34" charset="0"/>
                <a:cs typeface="Arial" panose="020B0604020202020204" pitchFamily="34" charset="0"/>
              </a:rPr>
              <a:t>). </a:t>
            </a:r>
          </a:p>
          <a:p>
            <a:endParaRPr lang="es-ES" sz="1200" dirty="0"/>
          </a:p>
          <a:p>
            <a:endParaRPr lang="es-ES" sz="1200" dirty="0"/>
          </a:p>
          <a:p>
            <a:endParaRPr lang="es-ES" sz="1200" dirty="0"/>
          </a:p>
          <a:p>
            <a:r>
              <a:rPr lang="es-ES" sz="1200" dirty="0">
                <a:latin typeface="Arial" panose="020B0604020202020204" pitchFamily="34" charset="0"/>
                <a:cs typeface="Arial" panose="020B0604020202020204" pitchFamily="34" charset="0"/>
              </a:rPr>
              <a:t>Los certificados permiten:</a:t>
            </a:r>
          </a:p>
          <a:p>
            <a:pPr marL="171450" indent="-171450">
              <a:buFont typeface="Arial" panose="020B0604020202020204" pitchFamily="34" charset="0"/>
              <a:buChar char="•"/>
            </a:pPr>
            <a:r>
              <a:rPr lang="es-ES" sz="1200" dirty="0">
                <a:latin typeface="Arial" panose="020B0604020202020204" pitchFamily="34" charset="0"/>
                <a:cs typeface="Arial" panose="020B0604020202020204" pitchFamily="34" charset="0"/>
              </a:rPr>
              <a:t>Probar y certificar derechos de emisión de CO2</a:t>
            </a:r>
          </a:p>
          <a:p>
            <a:pPr marL="171450" indent="-171450">
              <a:buFont typeface="Arial" panose="020B0604020202020204" pitchFamily="34" charset="0"/>
              <a:buChar char="•"/>
            </a:pPr>
            <a:r>
              <a:rPr lang="es-ES" sz="1200" dirty="0">
                <a:latin typeface="Arial" panose="020B0604020202020204" pitchFamily="34" charset="0"/>
                <a:cs typeface="Arial" panose="020B0604020202020204" pitchFamily="34" charset="0"/>
              </a:rPr>
              <a:t>Comerciar con ellos de forma nacional o internacional</a:t>
            </a:r>
          </a:p>
          <a:p>
            <a:pPr marL="171450" indent="-171450">
              <a:buFont typeface="Arial" panose="020B0604020202020204" pitchFamily="34" charset="0"/>
              <a:buChar char="•"/>
            </a:pPr>
            <a:r>
              <a:rPr lang="es-ES" sz="1200" dirty="0">
                <a:latin typeface="Arial" panose="020B0604020202020204" pitchFamily="34" charset="0"/>
                <a:cs typeface="Arial" panose="020B0604020202020204" pitchFamily="34" charset="0"/>
              </a:rPr>
              <a:t>Aprovechar incentivos fiscales y normativos</a:t>
            </a:r>
          </a:p>
          <a:p>
            <a:endParaRPr lang="es-ES" sz="1200" dirty="0">
              <a:latin typeface="Arial" panose="020B0604020202020204" pitchFamily="34" charset="0"/>
              <a:cs typeface="Arial" panose="020B0604020202020204" pitchFamily="34" charset="0"/>
            </a:endParaRPr>
          </a:p>
          <a:p>
            <a:r>
              <a:rPr lang="es-ES" sz="1200" dirty="0">
                <a:latin typeface="Arial" panose="020B0604020202020204" pitchFamily="34" charset="0"/>
                <a:cs typeface="Arial" panose="020B0604020202020204" pitchFamily="34" charset="0"/>
              </a:rPr>
              <a:t>Existen varios modelos de certificación.</a:t>
            </a:r>
          </a:p>
        </p:txBody>
      </p:sp>
      <p:pic>
        <p:nvPicPr>
          <p:cNvPr id="5" name="Imagen 4"/>
          <p:cNvPicPr>
            <a:picLocks noChangeAspect="1"/>
          </p:cNvPicPr>
          <p:nvPr/>
        </p:nvPicPr>
        <p:blipFill>
          <a:blip r:embed="rId3"/>
          <a:stretch>
            <a:fillRect/>
          </a:stretch>
        </p:blipFill>
        <p:spPr>
          <a:xfrm>
            <a:off x="3954353" y="4503173"/>
            <a:ext cx="3529305" cy="1589601"/>
          </a:xfrm>
          <a:prstGeom prst="rect">
            <a:avLst/>
          </a:prstGeom>
          <a:effectLst>
            <a:outerShdw blurRad="50800" dist="38100" dir="2700000" algn="tl" rotWithShape="0">
              <a:prstClr val="black">
                <a:alpha val="40000"/>
              </a:prstClr>
            </a:outerShdw>
          </a:effectLst>
        </p:spPr>
      </p:pic>
      <p:grpSp>
        <p:nvGrpSpPr>
          <p:cNvPr id="6" name="Grupo 5"/>
          <p:cNvGrpSpPr/>
          <p:nvPr/>
        </p:nvGrpSpPr>
        <p:grpSpPr>
          <a:xfrm>
            <a:off x="341906" y="2637625"/>
            <a:ext cx="11278593" cy="463479"/>
            <a:chOff x="341907" y="6067425"/>
            <a:chExt cx="7832068" cy="396000"/>
          </a:xfrm>
        </p:grpSpPr>
        <p:sp>
          <p:nvSpPr>
            <p:cNvPr id="66" name="Flecha: pentágono 65"/>
            <p:cNvSpPr/>
            <p:nvPr/>
          </p:nvSpPr>
          <p:spPr>
            <a:xfrm>
              <a:off x="6481975" y="6067425"/>
              <a:ext cx="1692000" cy="396000"/>
            </a:xfrm>
            <a:prstGeom prst="homePlate">
              <a:avLst/>
            </a:prstGeom>
            <a:solidFill>
              <a:schemeClr val="accent5">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lIns="252000" rIns="324000" rtlCol="0" anchor="ctr"/>
            <a:lstStyle/>
            <a:p>
              <a:pPr lvl="0"/>
              <a:r>
                <a:rPr lang="es-ES" sz="1400" dirty="0">
                  <a:solidFill>
                    <a:srgbClr val="2B1F14"/>
                  </a:solidFill>
                  <a:latin typeface="Bankia" panose="02000506040000020004" pitchFamily="2" charset="0"/>
                </a:rPr>
                <a:t>Redención de los certificados</a:t>
              </a:r>
              <a:endParaRPr lang="es-ES" sz="2400" dirty="0">
                <a:solidFill>
                  <a:srgbClr val="FFFFFF"/>
                </a:solidFill>
              </a:endParaRPr>
            </a:p>
          </p:txBody>
        </p:sp>
        <p:sp>
          <p:nvSpPr>
            <p:cNvPr id="65" name="Flecha: pentágono 64"/>
            <p:cNvSpPr/>
            <p:nvPr/>
          </p:nvSpPr>
          <p:spPr>
            <a:xfrm>
              <a:off x="4946958" y="6067425"/>
              <a:ext cx="1692000" cy="396000"/>
            </a:xfrm>
            <a:prstGeom prst="homePlate">
              <a:avLst/>
            </a:prstGeom>
            <a:solidFill>
              <a:schemeClr val="accent4">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lIns="252000" rIns="324000" rtlCol="0" anchor="ctr"/>
            <a:lstStyle/>
            <a:p>
              <a:pPr lvl="0"/>
              <a:r>
                <a:rPr lang="es-ES" sz="1400" dirty="0">
                  <a:solidFill>
                    <a:srgbClr val="2B1F14"/>
                  </a:solidFill>
                  <a:latin typeface="Bankia" panose="02000506040000020004" pitchFamily="2" charset="0"/>
                </a:rPr>
                <a:t>Transferencia de propiedad</a:t>
              </a:r>
              <a:endParaRPr lang="es-ES" sz="2400" dirty="0">
                <a:solidFill>
                  <a:srgbClr val="FFFFFF"/>
                </a:solidFill>
              </a:endParaRPr>
            </a:p>
          </p:txBody>
        </p:sp>
        <p:sp>
          <p:nvSpPr>
            <p:cNvPr id="64" name="Flecha: pentágono 63"/>
            <p:cNvSpPr/>
            <p:nvPr/>
          </p:nvSpPr>
          <p:spPr>
            <a:xfrm>
              <a:off x="3411941" y="6067425"/>
              <a:ext cx="1692000" cy="396000"/>
            </a:xfrm>
            <a:prstGeom prst="homePlate">
              <a:avLst/>
            </a:prstGeom>
            <a:solidFill>
              <a:schemeClr val="accent3">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lIns="252000" rIns="324000" rtlCol="0" anchor="ctr"/>
            <a:lstStyle/>
            <a:p>
              <a:pPr lvl="0"/>
              <a:r>
                <a:rPr lang="es-ES" sz="1400" dirty="0">
                  <a:solidFill>
                    <a:srgbClr val="2B1F14"/>
                  </a:solidFill>
                  <a:latin typeface="Bankia" panose="02000506040000020004" pitchFamily="2" charset="0"/>
                </a:rPr>
                <a:t>Emisión de la Certificación</a:t>
              </a:r>
              <a:endParaRPr lang="es-ES" sz="2400" dirty="0">
                <a:solidFill>
                  <a:srgbClr val="FFFFFF"/>
                </a:solidFill>
              </a:endParaRPr>
            </a:p>
          </p:txBody>
        </p:sp>
        <p:sp>
          <p:nvSpPr>
            <p:cNvPr id="63" name="Flecha: pentágono 62"/>
            <p:cNvSpPr/>
            <p:nvPr/>
          </p:nvSpPr>
          <p:spPr>
            <a:xfrm>
              <a:off x="1876924" y="6067425"/>
              <a:ext cx="1692000" cy="396000"/>
            </a:xfrm>
            <a:prstGeom prst="homePlate">
              <a:avLst/>
            </a:prstGeom>
            <a:solidFill>
              <a:schemeClr val="accent4">
                <a:lumMod val="50000"/>
                <a:alpha val="50000"/>
              </a:schemeClr>
            </a:solidFill>
            <a:ln>
              <a:noFill/>
            </a:ln>
          </p:spPr>
          <p:style>
            <a:lnRef idx="0">
              <a:scrgbClr r="0" g="0" b="0"/>
            </a:lnRef>
            <a:fillRef idx="0">
              <a:scrgbClr r="0" g="0" b="0"/>
            </a:fillRef>
            <a:effectRef idx="0">
              <a:scrgbClr r="0" g="0" b="0"/>
            </a:effectRef>
            <a:fontRef idx="minor">
              <a:schemeClr val="lt1"/>
            </a:fontRef>
          </p:style>
          <p:txBody>
            <a:bodyPr lIns="252000" rIns="324000" rtlCol="0" anchor="ctr"/>
            <a:lstStyle/>
            <a:p>
              <a:pPr lvl="0"/>
              <a:r>
                <a:rPr lang="es-ES" sz="1400" dirty="0">
                  <a:solidFill>
                    <a:srgbClr val="2B1F14"/>
                  </a:solidFill>
                  <a:latin typeface="Bankia" panose="02000506040000020004" pitchFamily="2" charset="0"/>
                </a:rPr>
                <a:t>Medición de la producción</a:t>
              </a:r>
              <a:endParaRPr lang="es-ES" sz="2400" dirty="0">
                <a:solidFill>
                  <a:srgbClr val="FFFFFF"/>
                </a:solidFill>
              </a:endParaRPr>
            </a:p>
          </p:txBody>
        </p:sp>
        <p:sp>
          <p:nvSpPr>
            <p:cNvPr id="60" name="Flecha: pentágono 59"/>
            <p:cNvSpPr/>
            <p:nvPr/>
          </p:nvSpPr>
          <p:spPr>
            <a:xfrm>
              <a:off x="341907" y="6067425"/>
              <a:ext cx="1692000" cy="396000"/>
            </a:xfrm>
            <a:prstGeom prst="homePlate">
              <a:avLst/>
            </a:prstGeom>
            <a:solidFill>
              <a:schemeClr val="accent1">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lIns="252000" rIns="324000" rtlCol="0" anchor="ctr"/>
            <a:lstStyle/>
            <a:p>
              <a:pPr lvl="0"/>
              <a:r>
                <a:rPr lang="es-ES" sz="1400" dirty="0">
                  <a:solidFill>
                    <a:srgbClr val="2B1F14"/>
                  </a:solidFill>
                  <a:latin typeface="Bankia" panose="02000506040000020004" pitchFamily="2" charset="0"/>
                </a:rPr>
                <a:t>Certificación de la planta</a:t>
              </a:r>
              <a:endParaRPr lang="es-ES" sz="2400" dirty="0">
                <a:solidFill>
                  <a:srgbClr val="FFFFFF"/>
                </a:solidFill>
              </a:endParaRPr>
            </a:p>
          </p:txBody>
        </p:sp>
      </p:grpSp>
      <p:sp>
        <p:nvSpPr>
          <p:cNvPr id="71" name="Marcador de texto 7"/>
          <p:cNvSpPr txBox="1">
            <a:spLocks/>
          </p:cNvSpPr>
          <p:nvPr/>
        </p:nvSpPr>
        <p:spPr>
          <a:xfrm>
            <a:off x="9183222" y="6048715"/>
            <a:ext cx="1921218" cy="367745"/>
          </a:xfrm>
          <a:prstGeom prst="rect">
            <a:avLst/>
          </a:prstGeom>
        </p:spPr>
        <p:txBody>
          <a:bodyPr vert="horz" lIns="91440" tIns="45720" rIns="91440" bIns="45720" rtlCol="0" anchor="t">
            <a:normAutofit fontScale="85000" lnSpcReduction="10000"/>
          </a:bodyPr>
          <a:lstStyle>
            <a:lvl1pPr marL="0" indent="0" algn="l" defTabSz="257149" rtl="0" eaLnBrk="1" latinLnBrk="0" hangingPunct="1">
              <a:spcBef>
                <a:spcPct val="20000"/>
              </a:spcBef>
              <a:buFont typeface="Arial"/>
              <a:buNone/>
              <a:defRPr sz="1350" b="0" i="0" kern="1200" baseline="0">
                <a:solidFill>
                  <a:schemeClr val="tx1"/>
                </a:solidFill>
                <a:latin typeface="Bankia Light"/>
                <a:ea typeface="+mn-ea"/>
                <a:cs typeface="Bankia Light"/>
              </a:defRPr>
            </a:lvl1pPr>
            <a:lvl2pPr marL="417868" indent="-160718" algn="l" defTabSz="257149" rtl="0" eaLnBrk="1" latinLnBrk="0" hangingPunct="1">
              <a:spcBef>
                <a:spcPct val="20000"/>
              </a:spcBef>
              <a:buClr>
                <a:srgbClr val="B9C800"/>
              </a:buClr>
              <a:buSzPct val="95000"/>
              <a:buFont typeface="Arial"/>
              <a:buChar char="▸"/>
              <a:defRPr sz="900" kern="1200">
                <a:solidFill>
                  <a:schemeClr val="tx1"/>
                </a:solidFill>
                <a:latin typeface="Bankia"/>
                <a:ea typeface="+mn-ea"/>
                <a:cs typeface="Bankia"/>
              </a:defRPr>
            </a:lvl2pPr>
            <a:lvl3pPr marL="642873" indent="-128575" algn="l" defTabSz="257149" rtl="0" eaLnBrk="1" latinLnBrk="0" hangingPunct="1">
              <a:spcBef>
                <a:spcPct val="20000"/>
              </a:spcBef>
              <a:buFont typeface="Arial"/>
              <a:buChar char="•"/>
              <a:defRPr sz="900" kern="1200">
                <a:solidFill>
                  <a:schemeClr val="tx1"/>
                </a:solidFill>
                <a:latin typeface="Bankia"/>
                <a:ea typeface="+mn-ea"/>
                <a:cs typeface="Bankia"/>
              </a:defRPr>
            </a:lvl3pPr>
            <a:lvl4pPr marL="900023" indent="-128575" algn="l" defTabSz="257149" rtl="0" eaLnBrk="1" latinLnBrk="0" hangingPunct="1">
              <a:spcBef>
                <a:spcPct val="20000"/>
              </a:spcBef>
              <a:buFont typeface="Arial"/>
              <a:buChar char="–"/>
              <a:defRPr sz="900" kern="1200">
                <a:solidFill>
                  <a:schemeClr val="tx1"/>
                </a:solidFill>
                <a:latin typeface="Bankia"/>
                <a:ea typeface="+mn-ea"/>
                <a:cs typeface="Bankia"/>
              </a:defRPr>
            </a:lvl4pPr>
            <a:lvl5pPr marL="1157172" indent="-128575" algn="l" defTabSz="257149" rtl="0" eaLnBrk="1" latinLnBrk="0" hangingPunct="1">
              <a:spcBef>
                <a:spcPct val="20000"/>
              </a:spcBef>
              <a:buFont typeface="Arial"/>
              <a:buChar char="»"/>
              <a:defRPr sz="900" kern="1200">
                <a:solidFill>
                  <a:schemeClr val="tx1"/>
                </a:solidFill>
                <a:latin typeface="Bankia"/>
                <a:ea typeface="+mn-ea"/>
                <a:cs typeface="Bankia"/>
              </a:defRPr>
            </a:lvl5pPr>
            <a:lvl6pPr marL="1414321" indent="-128575" algn="l" defTabSz="257149" rtl="0" eaLnBrk="1" latinLnBrk="0" hangingPunct="1">
              <a:spcBef>
                <a:spcPct val="20000"/>
              </a:spcBef>
              <a:buFont typeface="Arial"/>
              <a:buChar char="•"/>
              <a:defRPr sz="1125" kern="1200">
                <a:solidFill>
                  <a:schemeClr val="tx1"/>
                </a:solidFill>
                <a:latin typeface="+mn-lt"/>
                <a:ea typeface="+mn-ea"/>
                <a:cs typeface="+mn-cs"/>
              </a:defRPr>
            </a:lvl6pPr>
            <a:lvl7pPr marL="1671470" indent="-128575" algn="l" defTabSz="257149" rtl="0" eaLnBrk="1" latinLnBrk="0" hangingPunct="1">
              <a:spcBef>
                <a:spcPct val="20000"/>
              </a:spcBef>
              <a:buFont typeface="Arial"/>
              <a:buChar char="•"/>
              <a:defRPr sz="1125" kern="1200">
                <a:solidFill>
                  <a:schemeClr val="tx1"/>
                </a:solidFill>
                <a:latin typeface="+mn-lt"/>
                <a:ea typeface="+mn-ea"/>
                <a:cs typeface="+mn-cs"/>
              </a:defRPr>
            </a:lvl7pPr>
            <a:lvl8pPr marL="1928620" indent="-128575" algn="l" defTabSz="257149" rtl="0" eaLnBrk="1" latinLnBrk="0" hangingPunct="1">
              <a:spcBef>
                <a:spcPct val="20000"/>
              </a:spcBef>
              <a:buFont typeface="Arial"/>
              <a:buChar char="•"/>
              <a:defRPr sz="1125" kern="1200">
                <a:solidFill>
                  <a:schemeClr val="tx1"/>
                </a:solidFill>
                <a:latin typeface="+mn-lt"/>
                <a:ea typeface="+mn-ea"/>
                <a:cs typeface="+mn-cs"/>
              </a:defRPr>
            </a:lvl8pPr>
            <a:lvl9pPr marL="2185769" indent="-128575" algn="l" defTabSz="257149" rtl="0" eaLnBrk="1" latinLnBrk="0" hangingPunct="1">
              <a:spcBef>
                <a:spcPct val="20000"/>
              </a:spcBef>
              <a:buFont typeface="Arial"/>
              <a:buChar char="•"/>
              <a:defRPr sz="1125" kern="1200">
                <a:solidFill>
                  <a:schemeClr val="tx1"/>
                </a:solidFill>
                <a:latin typeface="+mn-lt"/>
                <a:ea typeface="+mn-ea"/>
                <a:cs typeface="+mn-cs"/>
              </a:defRPr>
            </a:lvl9pPr>
          </a:lstStyle>
          <a:p>
            <a:pPr algn="ctr"/>
            <a:r>
              <a:rPr lang="es-ES" sz="1200" dirty="0">
                <a:latin typeface="Arial" panose="020B0604020202020204" pitchFamily="34" charset="0"/>
                <a:cs typeface="Arial" panose="020B0604020202020204" pitchFamily="34" charset="0"/>
              </a:rPr>
              <a:t>Plataforma de la tokenización y </a:t>
            </a:r>
            <a:r>
              <a:rPr lang="es-ES" sz="1200" dirty="0" smtClean="0">
                <a:latin typeface="Arial" panose="020B0604020202020204" pitchFamily="34" charset="0"/>
                <a:cs typeface="Arial" panose="020B0604020202020204" pitchFamily="34" charset="0"/>
              </a:rPr>
              <a:t>comercialización</a:t>
            </a:r>
            <a:endParaRPr lang="es-ES" sz="1200" dirty="0">
              <a:latin typeface="Arial" panose="020B0604020202020204" pitchFamily="34" charset="0"/>
              <a:cs typeface="Arial" panose="020B0604020202020204" pitchFamily="34" charset="0"/>
            </a:endParaRPr>
          </a:p>
        </p:txBody>
      </p:sp>
      <p:cxnSp>
        <p:nvCxnSpPr>
          <p:cNvPr id="14" name="Conector recto 13"/>
          <p:cNvCxnSpPr/>
          <p:nvPr/>
        </p:nvCxnSpPr>
        <p:spPr>
          <a:xfrm>
            <a:off x="319401" y="2164486"/>
            <a:ext cx="11301099"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17" name="Conector recto de flecha 16"/>
          <p:cNvCxnSpPr/>
          <p:nvPr/>
        </p:nvCxnSpPr>
        <p:spPr>
          <a:xfrm>
            <a:off x="5876925" y="2416511"/>
            <a:ext cx="5743575" cy="0"/>
          </a:xfrm>
          <a:prstGeom prst="straightConnector1">
            <a:avLst/>
          </a:prstGeom>
          <a:ln w="9525">
            <a:solidFill>
              <a:schemeClr val="bg1">
                <a:lumMod val="50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60" name="Flecha: pentágono 159"/>
          <p:cNvSpPr/>
          <p:nvPr/>
        </p:nvSpPr>
        <p:spPr>
          <a:xfrm>
            <a:off x="7336782" y="2218511"/>
            <a:ext cx="2547636" cy="396000"/>
          </a:xfrm>
          <a:prstGeom prst="homePlate">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r>
              <a:rPr lang="es-ES" sz="1400" dirty="0">
                <a:solidFill>
                  <a:srgbClr val="2B1F14"/>
                </a:solidFill>
                <a:latin typeface="Bankia" panose="02000506040000020004" pitchFamily="2" charset="0"/>
              </a:rPr>
              <a:t>Comercialización</a:t>
            </a:r>
            <a:endParaRPr lang="es-ES" sz="2400" dirty="0"/>
          </a:p>
        </p:txBody>
      </p:sp>
      <p:sp>
        <p:nvSpPr>
          <p:cNvPr id="30" name="Rectángulo 29"/>
          <p:cNvSpPr/>
          <p:nvPr/>
        </p:nvSpPr>
        <p:spPr>
          <a:xfrm>
            <a:off x="3834340" y="6092774"/>
            <a:ext cx="4052360" cy="461665"/>
          </a:xfrm>
          <a:prstGeom prst="rect">
            <a:avLst/>
          </a:prstGeom>
        </p:spPr>
        <p:txBody>
          <a:bodyPr wrap="square">
            <a:spAutoFit/>
          </a:bodyPr>
          <a:lstStyle/>
          <a:p>
            <a:pPr algn="l"/>
            <a:r>
              <a:rPr lang="es-ES" sz="1200" dirty="0">
                <a:latin typeface="Arial" panose="020B0604020202020204" pitchFamily="34" charset="0"/>
                <a:cs typeface="Arial" panose="020B0604020202020204" pitchFamily="34" charset="0"/>
              </a:rPr>
              <a:t>El certificado incluye información de su origen y características. </a:t>
            </a:r>
          </a:p>
        </p:txBody>
      </p:sp>
    </p:spTree>
    <p:extLst>
      <p:ext uri="{BB962C8B-B14F-4D97-AF65-F5344CB8AC3E}">
        <p14:creationId xmlns:p14="http://schemas.microsoft.com/office/powerpoint/2010/main" val="34564144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794"/>
          <p:cNvSpPr/>
          <p:nvPr/>
        </p:nvSpPr>
        <p:spPr>
          <a:xfrm>
            <a:off x="1" y="0"/>
            <a:ext cx="12192000" cy="396045"/>
          </a:xfrm>
          <a:prstGeom prst="rect">
            <a:avLst/>
          </a:prstGeom>
          <a:gradFill>
            <a:gsLst>
              <a:gs pos="0">
                <a:srgbClr val="D9E021">
                  <a:alpha val="80000"/>
                </a:srgbClr>
              </a:gs>
              <a:gs pos="15000">
                <a:srgbClr val="8CC63F">
                  <a:alpha val="80000"/>
                </a:srgbClr>
              </a:gs>
              <a:gs pos="50000">
                <a:srgbClr val="39B54A">
                  <a:alpha val="80000"/>
                </a:srgbClr>
              </a:gs>
              <a:gs pos="100000">
                <a:srgbClr val="006837">
                  <a:alpha val="80000"/>
                </a:srgb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sz="1350">
              <a:solidFill>
                <a:schemeClr val="lt1"/>
              </a:solidFill>
            </a:endParaRPr>
          </a:p>
        </p:txBody>
      </p:sp>
      <p:sp>
        <p:nvSpPr>
          <p:cNvPr id="27" name="Shape 1131"/>
          <p:cNvSpPr/>
          <p:nvPr/>
        </p:nvSpPr>
        <p:spPr>
          <a:xfrm>
            <a:off x="1937539" y="105120"/>
            <a:ext cx="142839" cy="202155"/>
          </a:xfrm>
          <a:prstGeom prst="rect">
            <a:avLst/>
          </a:prstGeom>
          <a:ln w="3175">
            <a:miter lim="400000"/>
          </a:ln>
          <a:extLst>
            <a:ext uri="{C572A759-6A51-4108-AA02-DFA0A04FC94B}">
              <ma14:wrappingTextBoxFlag xmlns="" xmlns:ma14="http://schemas.microsoft.com/office/mac/drawingml/2011/main" val="1"/>
            </a:ext>
          </a:extLst>
        </p:spPr>
        <p:txBody>
          <a:bodyPr wrap="square" lIns="26789" tIns="26789" rIns="26789" bIns="26789">
            <a:spAutoFit/>
          </a:bodyPr>
          <a:lstStyle/>
          <a:p>
            <a:pPr algn="l" defTabSz="257175">
              <a:lnSpc>
                <a:spcPct val="90000"/>
              </a:lnSpc>
              <a:spcBef>
                <a:spcPts val="1406"/>
              </a:spcBef>
              <a:defRPr sz="1900" cap="all" spc="-38">
                <a:solidFill>
                  <a:srgbClr val="39291A"/>
                </a:solidFill>
                <a:latin typeface="Bankia Light"/>
                <a:ea typeface="Bankia Light"/>
                <a:cs typeface="Bankia Light"/>
                <a:sym typeface="Bankia Light"/>
              </a:defRPr>
            </a:pPr>
            <a:r>
              <a:rPr sz="1069" cap="none" dirty="0"/>
              <a:t>|</a:t>
            </a:r>
          </a:p>
        </p:txBody>
      </p:sp>
      <p:sp>
        <p:nvSpPr>
          <p:cNvPr id="5" name="Rectángulo 4"/>
          <p:cNvSpPr/>
          <p:nvPr/>
        </p:nvSpPr>
        <p:spPr>
          <a:xfrm>
            <a:off x="1716058" y="3656776"/>
            <a:ext cx="2412000" cy="1385093"/>
          </a:xfrm>
          <a:prstGeom prst="rect">
            <a:avLst/>
          </a:prstGeom>
          <a:noFill/>
          <a:ln>
            <a:solidFill>
              <a:srgbClr val="0068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a:spcBef>
                <a:spcPct val="20000"/>
              </a:spcBef>
              <a:buFont typeface="Wingdings" panose="05000000000000000000" pitchFamily="2" charset="2"/>
              <a:buChar char="v"/>
            </a:pPr>
            <a:r>
              <a:rPr lang="es-ES" sz="1200" b="1" dirty="0">
                <a:solidFill>
                  <a:srgbClr val="333333"/>
                </a:solidFill>
                <a:cs typeface="Lato Medium"/>
              </a:rPr>
              <a:t>Análisis del recurso</a:t>
            </a:r>
            <a:endParaRPr lang="es-ES_tradnl" sz="1200" b="1" dirty="0">
              <a:solidFill>
                <a:srgbClr val="333333"/>
              </a:solidFill>
              <a:cs typeface="Lato Medium"/>
            </a:endParaRPr>
          </a:p>
          <a:p>
            <a:pPr marL="285750" indent="-285750" algn="l">
              <a:spcBef>
                <a:spcPct val="20000"/>
              </a:spcBef>
              <a:buFont typeface="Wingdings" panose="05000000000000000000" pitchFamily="2" charset="2"/>
              <a:buChar char="v"/>
            </a:pPr>
            <a:r>
              <a:rPr lang="es-ES_tradnl" sz="1200" b="1" dirty="0">
                <a:solidFill>
                  <a:srgbClr val="333333"/>
                </a:solidFill>
                <a:cs typeface="Lato Medium"/>
              </a:rPr>
              <a:t>Proyecto de Ingeniería</a:t>
            </a:r>
          </a:p>
          <a:p>
            <a:pPr marL="285750" indent="-285750" algn="l">
              <a:spcBef>
                <a:spcPct val="20000"/>
              </a:spcBef>
              <a:buFont typeface="Wingdings" panose="05000000000000000000" pitchFamily="2" charset="2"/>
              <a:buChar char="v"/>
            </a:pPr>
            <a:r>
              <a:rPr lang="es-ES_tradnl" sz="1200" b="1" dirty="0">
                <a:solidFill>
                  <a:srgbClr val="333333"/>
                </a:solidFill>
                <a:cs typeface="Lato Medium"/>
              </a:rPr>
              <a:t>Planificación</a:t>
            </a:r>
          </a:p>
          <a:p>
            <a:pPr marL="285750" indent="-285750" algn="l">
              <a:spcBef>
                <a:spcPct val="20000"/>
              </a:spcBef>
              <a:buFont typeface="Wingdings" panose="05000000000000000000" pitchFamily="2" charset="2"/>
              <a:buChar char="v"/>
            </a:pPr>
            <a:r>
              <a:rPr lang="es-ES" sz="1200" b="1" dirty="0">
                <a:solidFill>
                  <a:srgbClr val="333333"/>
                </a:solidFill>
                <a:cs typeface="Lato Medium"/>
              </a:rPr>
              <a:t>Legalización</a:t>
            </a:r>
            <a:endParaRPr lang="es-ES_tradnl" sz="1200" b="1" dirty="0">
              <a:solidFill>
                <a:srgbClr val="333333"/>
              </a:solidFill>
              <a:cs typeface="Lato Medium"/>
            </a:endParaRPr>
          </a:p>
          <a:p>
            <a:pPr marL="285750" indent="-285750" algn="l">
              <a:spcBef>
                <a:spcPct val="20000"/>
              </a:spcBef>
              <a:buFont typeface="Wingdings" panose="05000000000000000000" pitchFamily="2" charset="2"/>
              <a:buChar char="v"/>
            </a:pPr>
            <a:r>
              <a:rPr lang="es-ES_tradnl" sz="1200" b="1" dirty="0">
                <a:solidFill>
                  <a:srgbClr val="333333"/>
                </a:solidFill>
                <a:cs typeface="Lato Medium"/>
              </a:rPr>
              <a:t>Financiación</a:t>
            </a:r>
          </a:p>
        </p:txBody>
      </p:sp>
      <p:sp>
        <p:nvSpPr>
          <p:cNvPr id="33" name="Rectángulo 32"/>
          <p:cNvSpPr/>
          <p:nvPr/>
        </p:nvSpPr>
        <p:spPr>
          <a:xfrm>
            <a:off x="4886328" y="3651042"/>
            <a:ext cx="2412000" cy="1385093"/>
          </a:xfrm>
          <a:prstGeom prst="rect">
            <a:avLst/>
          </a:prstGeom>
          <a:noFill/>
          <a:ln>
            <a:solidFill>
              <a:srgbClr val="0068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l">
              <a:spcBef>
                <a:spcPct val="20000"/>
              </a:spcBef>
              <a:buFont typeface="Wingdings" panose="05000000000000000000" pitchFamily="2" charset="2"/>
              <a:buChar char="v"/>
            </a:pPr>
            <a:r>
              <a:rPr lang="es-ES" sz="1200" b="1" dirty="0">
                <a:solidFill>
                  <a:srgbClr val="333333"/>
                </a:solidFill>
                <a:cs typeface="Lato Medium"/>
              </a:rPr>
              <a:t>Obra Civil</a:t>
            </a:r>
          </a:p>
          <a:p>
            <a:pPr marL="171450" indent="-171450" algn="l">
              <a:spcBef>
                <a:spcPct val="20000"/>
              </a:spcBef>
              <a:buFont typeface="Wingdings" panose="05000000000000000000" pitchFamily="2" charset="2"/>
              <a:buChar char="v"/>
            </a:pPr>
            <a:r>
              <a:rPr lang="es-ES" sz="1200" b="1" dirty="0">
                <a:solidFill>
                  <a:srgbClr val="333333"/>
                </a:solidFill>
                <a:cs typeface="Lato Medium"/>
              </a:rPr>
              <a:t>Instalación Eléctrica</a:t>
            </a:r>
          </a:p>
          <a:p>
            <a:pPr marL="171450" indent="-171450" algn="l">
              <a:spcBef>
                <a:spcPct val="20000"/>
              </a:spcBef>
              <a:buFont typeface="Wingdings" panose="05000000000000000000" pitchFamily="2" charset="2"/>
              <a:buChar char="v"/>
            </a:pPr>
            <a:r>
              <a:rPr lang="es-ES" sz="1200" b="1" dirty="0">
                <a:solidFill>
                  <a:srgbClr val="333333"/>
                </a:solidFill>
                <a:cs typeface="Lato Medium"/>
              </a:rPr>
              <a:t>Supervisión Técnica</a:t>
            </a:r>
          </a:p>
          <a:p>
            <a:pPr marL="171450" indent="-171450" algn="l">
              <a:spcBef>
                <a:spcPct val="20000"/>
              </a:spcBef>
              <a:buFont typeface="Wingdings" panose="05000000000000000000" pitchFamily="2" charset="2"/>
              <a:buChar char="v"/>
            </a:pPr>
            <a:r>
              <a:rPr lang="es-ES" sz="1200" b="1" dirty="0">
                <a:solidFill>
                  <a:srgbClr val="333333"/>
                </a:solidFill>
                <a:cs typeface="Lato Medium"/>
              </a:rPr>
              <a:t>Puesta en Marcha</a:t>
            </a:r>
          </a:p>
        </p:txBody>
      </p:sp>
      <p:sp>
        <p:nvSpPr>
          <p:cNvPr id="34" name="Rectángulo 33"/>
          <p:cNvSpPr/>
          <p:nvPr/>
        </p:nvSpPr>
        <p:spPr>
          <a:xfrm>
            <a:off x="8056597" y="3651041"/>
            <a:ext cx="2412000" cy="1385094"/>
          </a:xfrm>
          <a:prstGeom prst="rect">
            <a:avLst/>
          </a:prstGeom>
          <a:noFill/>
          <a:ln>
            <a:solidFill>
              <a:srgbClr val="0068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l">
              <a:spcBef>
                <a:spcPct val="20000"/>
              </a:spcBef>
              <a:buFont typeface="Wingdings" panose="05000000000000000000" pitchFamily="2" charset="2"/>
              <a:buChar char="v"/>
            </a:pPr>
            <a:r>
              <a:rPr lang="es-ES" sz="1200" b="1" dirty="0">
                <a:solidFill>
                  <a:srgbClr val="333333"/>
                </a:solidFill>
                <a:cs typeface="Lato Medium"/>
              </a:rPr>
              <a:t>Gestión del Mantenimiento</a:t>
            </a:r>
          </a:p>
          <a:p>
            <a:pPr marL="171450" indent="-171450" algn="l">
              <a:spcBef>
                <a:spcPct val="20000"/>
              </a:spcBef>
              <a:buFont typeface="Wingdings" panose="05000000000000000000" pitchFamily="2" charset="2"/>
              <a:buChar char="v"/>
            </a:pPr>
            <a:r>
              <a:rPr lang="es-ES" sz="1200" b="1" dirty="0">
                <a:solidFill>
                  <a:srgbClr val="333333"/>
                </a:solidFill>
                <a:cs typeface="Lato Medium"/>
              </a:rPr>
              <a:t>Monitorización de Consumos y Actuación</a:t>
            </a:r>
          </a:p>
        </p:txBody>
      </p:sp>
      <p:sp>
        <p:nvSpPr>
          <p:cNvPr id="6" name="Marcador de texto 5"/>
          <p:cNvSpPr>
            <a:spLocks noGrp="1"/>
          </p:cNvSpPr>
          <p:nvPr>
            <p:ph type="body" sz="quarter" idx="12"/>
          </p:nvPr>
        </p:nvSpPr>
        <p:spPr>
          <a:xfrm>
            <a:off x="197658" y="1241122"/>
            <a:ext cx="11730990" cy="487863"/>
          </a:xfrm>
        </p:spPr>
        <p:txBody>
          <a:bodyPr/>
          <a:lstStyle/>
          <a:p>
            <a:r>
              <a:rPr lang="es-ES" dirty="0"/>
              <a:t>Un proyecto tipo de instalación de un sistema de bombeo fotovoltaico requiere completar 3 pasos</a:t>
            </a:r>
          </a:p>
        </p:txBody>
      </p:sp>
      <p:sp>
        <p:nvSpPr>
          <p:cNvPr id="4" name="Marcador de texto 3"/>
          <p:cNvSpPr>
            <a:spLocks noGrp="1"/>
          </p:cNvSpPr>
          <p:nvPr>
            <p:ph type="body" sz="quarter" idx="11"/>
          </p:nvPr>
        </p:nvSpPr>
        <p:spPr/>
        <p:txBody>
          <a:bodyPr/>
          <a:lstStyle/>
          <a:p>
            <a:r>
              <a:rPr lang="es-ES" sz="2400" dirty="0">
                <a:solidFill>
                  <a:srgbClr val="006837"/>
                </a:solidFill>
                <a:latin typeface="Arial" panose="020B0604020202020204" pitchFamily="34" charset="0"/>
                <a:cs typeface="Arial" panose="020B0604020202020204" pitchFamily="34" charset="0"/>
              </a:rPr>
              <a:t>Greenb2e – Servicios – Bombeo Solar Fotovoltaico</a:t>
            </a:r>
          </a:p>
        </p:txBody>
      </p:sp>
      <p:sp>
        <p:nvSpPr>
          <p:cNvPr id="7" name="Marcador de texto 6"/>
          <p:cNvSpPr>
            <a:spLocks noGrp="1"/>
          </p:cNvSpPr>
          <p:nvPr>
            <p:ph type="body" sz="quarter" idx="15"/>
          </p:nvPr>
        </p:nvSpPr>
        <p:spPr/>
        <p:txBody>
          <a:bodyPr>
            <a:normAutofit fontScale="77500" lnSpcReduction="20000"/>
          </a:bodyPr>
          <a:lstStyle/>
          <a:p>
            <a:r>
              <a:rPr lang="es-ES" dirty="0"/>
              <a:t>PROYECTO DE INNOVACIÓN</a:t>
            </a:r>
          </a:p>
        </p:txBody>
      </p:sp>
      <p:sp>
        <p:nvSpPr>
          <p:cNvPr id="8" name="Marcador de texto 7"/>
          <p:cNvSpPr>
            <a:spLocks noGrp="1"/>
          </p:cNvSpPr>
          <p:nvPr>
            <p:ph type="body" sz="quarter" idx="16"/>
          </p:nvPr>
        </p:nvSpPr>
        <p:spPr/>
        <p:txBody>
          <a:bodyPr/>
          <a:lstStyle/>
          <a:p>
            <a:r>
              <a:rPr lang="es-ES" dirty="0"/>
              <a:t>VALORIZACIÓN DE EXCEDENTES ENERGÉTICOS DE LAS INSTALACIONES SOLARES EN COMUNIDADES DE REGANTES</a:t>
            </a:r>
          </a:p>
        </p:txBody>
      </p:sp>
      <p:grpSp>
        <p:nvGrpSpPr>
          <p:cNvPr id="15" name="Grupo 14"/>
          <p:cNvGrpSpPr/>
          <p:nvPr/>
        </p:nvGrpSpPr>
        <p:grpSpPr>
          <a:xfrm>
            <a:off x="1716058" y="2083038"/>
            <a:ext cx="2412000" cy="900000"/>
            <a:chOff x="106033" y="1437174"/>
            <a:chExt cx="2160003" cy="908465"/>
          </a:xfrm>
        </p:grpSpPr>
        <p:sp>
          <p:nvSpPr>
            <p:cNvPr id="22" name="Rectángulo 21"/>
            <p:cNvSpPr/>
            <p:nvPr/>
          </p:nvSpPr>
          <p:spPr>
            <a:xfrm>
              <a:off x="106033" y="1437174"/>
              <a:ext cx="2160003" cy="90846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CuadroTexto 22"/>
            <p:cNvSpPr txBox="1"/>
            <p:nvPr/>
          </p:nvSpPr>
          <p:spPr>
            <a:xfrm>
              <a:off x="106033" y="1437174"/>
              <a:ext cx="2160003" cy="90846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4100" tIns="0" rIns="0" bIns="0" numCol="1" spcCol="1270" anchor="ctr" anchorCtr="0">
              <a:noAutofit/>
            </a:bodyPr>
            <a:lstStyle/>
            <a:p>
              <a:pPr marL="0" lvl="0" indent="0" defTabSz="889000">
                <a:lnSpc>
                  <a:spcPct val="90000"/>
                </a:lnSpc>
                <a:spcBef>
                  <a:spcPct val="0"/>
                </a:spcBef>
                <a:spcAft>
                  <a:spcPct val="35000"/>
                </a:spcAft>
                <a:buNone/>
              </a:pPr>
              <a:r>
                <a:rPr lang="es-ES" sz="2000" b="1" kern="1200" dirty="0">
                  <a:solidFill>
                    <a:srgbClr val="333333"/>
                  </a:solidFill>
                </a:rPr>
                <a:t>Análisis y preparación del proyecto</a:t>
              </a:r>
              <a:endParaRPr lang="en-US" sz="2000" b="1" kern="1200" dirty="0">
                <a:solidFill>
                  <a:srgbClr val="333333"/>
                </a:solidFill>
              </a:endParaRPr>
            </a:p>
          </p:txBody>
        </p:sp>
      </p:grpSp>
      <p:grpSp>
        <p:nvGrpSpPr>
          <p:cNvPr id="16" name="Grupo 15"/>
          <p:cNvGrpSpPr/>
          <p:nvPr/>
        </p:nvGrpSpPr>
        <p:grpSpPr>
          <a:xfrm>
            <a:off x="5030707" y="2059239"/>
            <a:ext cx="2412000" cy="900000"/>
            <a:chOff x="2837368" y="1406066"/>
            <a:chExt cx="2159995" cy="930239"/>
          </a:xfrm>
        </p:grpSpPr>
        <p:sp>
          <p:nvSpPr>
            <p:cNvPr id="20" name="Rectángulo 19"/>
            <p:cNvSpPr/>
            <p:nvPr/>
          </p:nvSpPr>
          <p:spPr>
            <a:xfrm>
              <a:off x="2837368" y="1406066"/>
              <a:ext cx="2159995" cy="9302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CuadroTexto 20"/>
            <p:cNvSpPr txBox="1"/>
            <p:nvPr/>
          </p:nvSpPr>
          <p:spPr>
            <a:xfrm>
              <a:off x="2837368" y="1406066"/>
              <a:ext cx="2159995" cy="93023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5873" tIns="0" rIns="0" bIns="0" numCol="1" spcCol="1270" anchor="ctr" anchorCtr="0">
              <a:noAutofit/>
            </a:bodyPr>
            <a:lstStyle/>
            <a:p>
              <a:pPr marL="0" lvl="0" indent="0" defTabSz="889000">
                <a:lnSpc>
                  <a:spcPct val="90000"/>
                </a:lnSpc>
                <a:spcBef>
                  <a:spcPct val="0"/>
                </a:spcBef>
                <a:spcAft>
                  <a:spcPct val="35000"/>
                </a:spcAft>
                <a:buNone/>
              </a:pPr>
              <a:r>
                <a:rPr lang="es-ES" sz="2000" b="1" kern="1200" dirty="0">
                  <a:solidFill>
                    <a:srgbClr val="333333"/>
                  </a:solidFill>
                </a:rPr>
                <a:t>Desarrollo de la obra / instalación</a:t>
              </a:r>
              <a:endParaRPr lang="en-US" sz="2000" b="1" kern="1200" dirty="0">
                <a:solidFill>
                  <a:srgbClr val="333333"/>
                </a:solidFill>
              </a:endParaRPr>
            </a:p>
          </p:txBody>
        </p:sp>
      </p:grpSp>
      <p:grpSp>
        <p:nvGrpSpPr>
          <p:cNvPr id="17" name="Grupo 16"/>
          <p:cNvGrpSpPr/>
          <p:nvPr/>
        </p:nvGrpSpPr>
        <p:grpSpPr>
          <a:xfrm>
            <a:off x="8056597" y="1914860"/>
            <a:ext cx="2412001" cy="900000"/>
            <a:chOff x="5314346" y="1718625"/>
            <a:chExt cx="2159996" cy="298385"/>
          </a:xfrm>
        </p:grpSpPr>
        <p:sp>
          <p:nvSpPr>
            <p:cNvPr id="18" name="Rectángulo 17"/>
            <p:cNvSpPr/>
            <p:nvPr/>
          </p:nvSpPr>
          <p:spPr>
            <a:xfrm>
              <a:off x="5314347" y="1718625"/>
              <a:ext cx="2159995" cy="29838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CuadroTexto 18"/>
            <p:cNvSpPr txBox="1"/>
            <p:nvPr/>
          </p:nvSpPr>
          <p:spPr>
            <a:xfrm>
              <a:off x="5314346" y="1718625"/>
              <a:ext cx="2159995" cy="29838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60250" tIns="0" rIns="0" bIns="0" numCol="1" spcCol="1270" anchor="ctr" anchorCtr="0">
              <a:noAutofit/>
            </a:bodyPr>
            <a:lstStyle/>
            <a:p>
              <a:pPr marL="0" lvl="0" indent="0" defTabSz="889000">
                <a:lnSpc>
                  <a:spcPct val="90000"/>
                </a:lnSpc>
                <a:spcBef>
                  <a:spcPct val="0"/>
                </a:spcBef>
                <a:spcAft>
                  <a:spcPct val="35000"/>
                </a:spcAft>
                <a:buNone/>
              </a:pPr>
              <a:r>
                <a:rPr lang="es-ES" sz="2000" b="1" kern="1200" dirty="0">
                  <a:solidFill>
                    <a:srgbClr val="333333"/>
                  </a:solidFill>
                </a:rPr>
                <a:t>Operación</a:t>
              </a:r>
              <a:endParaRPr lang="en-US" sz="2000" b="1" kern="1200" dirty="0">
                <a:solidFill>
                  <a:srgbClr val="333333"/>
                </a:solidFill>
              </a:endParaRPr>
            </a:p>
          </p:txBody>
        </p:sp>
      </p:grpSp>
      <p:sp>
        <p:nvSpPr>
          <p:cNvPr id="9" name="Elipse 8"/>
          <p:cNvSpPr/>
          <p:nvPr/>
        </p:nvSpPr>
        <p:spPr>
          <a:xfrm>
            <a:off x="1367689" y="2239624"/>
            <a:ext cx="288758" cy="288758"/>
          </a:xfrm>
          <a:prstGeom prst="ellipse">
            <a:avLst/>
          </a:prstGeom>
          <a:ln w="38100">
            <a:solidFill>
              <a:schemeClr val="tx2">
                <a:lumMod val="40000"/>
                <a:lumOff val="6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S" sz="2000" dirty="0">
                <a:latin typeface="Bankia" panose="02000506040000020004" pitchFamily="2" charset="0"/>
              </a:rPr>
              <a:t>1</a:t>
            </a:r>
            <a:endParaRPr lang="es-ES" dirty="0">
              <a:latin typeface="Bankia" panose="02000506040000020004" pitchFamily="2" charset="0"/>
            </a:endParaRPr>
          </a:p>
        </p:txBody>
      </p:sp>
      <p:sp>
        <p:nvSpPr>
          <p:cNvPr id="25" name="Elipse 24"/>
          <p:cNvSpPr/>
          <p:nvPr/>
        </p:nvSpPr>
        <p:spPr>
          <a:xfrm>
            <a:off x="4741949" y="2239624"/>
            <a:ext cx="288758" cy="288758"/>
          </a:xfrm>
          <a:prstGeom prst="ellipse">
            <a:avLst/>
          </a:prstGeom>
          <a:ln w="38100">
            <a:solidFill>
              <a:srgbClr val="2E9A4E"/>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S" sz="2000" dirty="0">
                <a:latin typeface="Bankia" panose="02000506040000020004" pitchFamily="2" charset="0"/>
              </a:rPr>
              <a:t>2</a:t>
            </a:r>
            <a:endParaRPr lang="es-ES" dirty="0">
              <a:latin typeface="Bankia" panose="02000506040000020004" pitchFamily="2" charset="0"/>
            </a:endParaRPr>
          </a:p>
        </p:txBody>
      </p:sp>
      <p:sp>
        <p:nvSpPr>
          <p:cNvPr id="26" name="Elipse 25"/>
          <p:cNvSpPr/>
          <p:nvPr/>
        </p:nvSpPr>
        <p:spPr>
          <a:xfrm>
            <a:off x="8175821" y="2220481"/>
            <a:ext cx="288758" cy="288758"/>
          </a:xfrm>
          <a:prstGeom prst="ellipse">
            <a:avLst/>
          </a:prstGeom>
          <a:ln w="38100">
            <a:solidFill>
              <a:srgbClr val="1077B8"/>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S" sz="2000" dirty="0">
                <a:latin typeface="Bankia" panose="02000506040000020004" pitchFamily="2" charset="0"/>
              </a:rPr>
              <a:t>3</a:t>
            </a:r>
            <a:endParaRPr lang="es-ES" dirty="0">
              <a:latin typeface="Bankia" panose="02000506040000020004" pitchFamily="2" charset="0"/>
            </a:endParaRPr>
          </a:p>
        </p:txBody>
      </p:sp>
    </p:spTree>
    <p:extLst>
      <p:ext uri="{BB962C8B-B14F-4D97-AF65-F5344CB8AC3E}">
        <p14:creationId xmlns:p14="http://schemas.microsoft.com/office/powerpoint/2010/main" val="244661703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ankia Template">
  <a:themeElements>
    <a:clrScheme name="BANKIA 3">
      <a:dk1>
        <a:srgbClr val="2B1F14"/>
      </a:dk1>
      <a:lt1>
        <a:srgbClr val="FFFFFF"/>
      </a:lt1>
      <a:dk2>
        <a:srgbClr val="C2D101"/>
      </a:dk2>
      <a:lt2>
        <a:srgbClr val="FFFFFF"/>
      </a:lt2>
      <a:accent1>
        <a:srgbClr val="C3D303"/>
      </a:accent1>
      <a:accent2>
        <a:srgbClr val="060302"/>
      </a:accent2>
      <a:accent3>
        <a:srgbClr val="DCA73B"/>
      </a:accent3>
      <a:accent4>
        <a:srgbClr val="66DBF3"/>
      </a:accent4>
      <a:accent5>
        <a:srgbClr val="F48177"/>
      </a:accent5>
      <a:accent6>
        <a:srgbClr val="060302"/>
      </a:accent6>
      <a:hlink>
        <a:srgbClr val="39291A"/>
      </a:hlink>
      <a:folHlink>
        <a:srgbClr val="C8BD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gn="l">
          <a:defRPr sz="1400" dirty="0" smtClean="0"/>
        </a:defPPr>
      </a:lstStyle>
    </a:txDef>
  </a:objectDefaults>
  <a:extraClrSchemeLst/>
  <a:extLst>
    <a:ext uri="{05A4C25C-085E-4340-85A3-A5531E510DB2}">
      <thm15:themeFamily xmlns:thm15="http://schemas.microsoft.com/office/thememl/2012/main" name="Bankia Template" id="{C5E04D70-DA2F-48AB-93FE-E0EE12960C5C}" vid="{ACA16722-3808-4BC9-9258-0967B51D7DAF}"/>
    </a:ext>
  </a:extLst>
</a:theme>
</file>

<file path=ppt/theme/theme10.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ortadas">
  <a:themeElements>
    <a:clrScheme name="BANKIA 3">
      <a:dk1>
        <a:srgbClr val="2B1F14"/>
      </a:dk1>
      <a:lt1>
        <a:srgbClr val="FFFFFF"/>
      </a:lt1>
      <a:dk2>
        <a:srgbClr val="C2D101"/>
      </a:dk2>
      <a:lt2>
        <a:srgbClr val="FFFFFF"/>
      </a:lt2>
      <a:accent1>
        <a:srgbClr val="C3D303"/>
      </a:accent1>
      <a:accent2>
        <a:srgbClr val="060302"/>
      </a:accent2>
      <a:accent3>
        <a:srgbClr val="DCA73B"/>
      </a:accent3>
      <a:accent4>
        <a:srgbClr val="66DBF3"/>
      </a:accent4>
      <a:accent5>
        <a:srgbClr val="F48177"/>
      </a:accent5>
      <a:accent6>
        <a:srgbClr val="060302"/>
      </a:accent6>
      <a:hlink>
        <a:srgbClr val="39291A"/>
      </a:hlink>
      <a:folHlink>
        <a:srgbClr val="C8BD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ción1" id="{663B23CE-4D64-DB4E-A148-BB9940F30A26}" vid="{B663031D-F87B-F049-9D9D-C87A11899D49}"/>
    </a:ext>
  </a:extLst>
</a:theme>
</file>

<file path=ppt/theme/theme3.xml><?xml version="1.0" encoding="utf-8"?>
<a:theme xmlns:a="http://schemas.openxmlformats.org/drawingml/2006/main" name="Índices">
  <a:themeElements>
    <a:clrScheme name="BANKIA 3">
      <a:dk1>
        <a:srgbClr val="2B1F14"/>
      </a:dk1>
      <a:lt1>
        <a:srgbClr val="FFFFFF"/>
      </a:lt1>
      <a:dk2>
        <a:srgbClr val="C2D101"/>
      </a:dk2>
      <a:lt2>
        <a:srgbClr val="FFFFFF"/>
      </a:lt2>
      <a:accent1>
        <a:srgbClr val="C3D303"/>
      </a:accent1>
      <a:accent2>
        <a:srgbClr val="060302"/>
      </a:accent2>
      <a:accent3>
        <a:srgbClr val="DCA73B"/>
      </a:accent3>
      <a:accent4>
        <a:srgbClr val="66DBF3"/>
      </a:accent4>
      <a:accent5>
        <a:srgbClr val="F48177"/>
      </a:accent5>
      <a:accent6>
        <a:srgbClr val="060302"/>
      </a:accent6>
      <a:hlink>
        <a:srgbClr val="39291A"/>
      </a:hlink>
      <a:folHlink>
        <a:srgbClr val="C8BD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ción1" id="{663B23CE-4D64-DB4E-A148-BB9940F30A26}" vid="{303F8CEA-055A-EC4B-B79D-518DD2D91F6A}"/>
    </a:ext>
  </a:extLst>
</a:theme>
</file>

<file path=ppt/theme/theme4.xml><?xml version="1.0" encoding="utf-8"?>
<a:theme xmlns:a="http://schemas.openxmlformats.org/drawingml/2006/main" name="Anexos">
  <a:themeElements>
    <a:clrScheme name="BANKIA 3">
      <a:dk1>
        <a:srgbClr val="2B1F14"/>
      </a:dk1>
      <a:lt1>
        <a:srgbClr val="FFFFFF"/>
      </a:lt1>
      <a:dk2>
        <a:srgbClr val="C2D101"/>
      </a:dk2>
      <a:lt2>
        <a:srgbClr val="FFFFFF"/>
      </a:lt2>
      <a:accent1>
        <a:srgbClr val="C3D303"/>
      </a:accent1>
      <a:accent2>
        <a:srgbClr val="060302"/>
      </a:accent2>
      <a:accent3>
        <a:srgbClr val="DCA73B"/>
      </a:accent3>
      <a:accent4>
        <a:srgbClr val="66DBF3"/>
      </a:accent4>
      <a:accent5>
        <a:srgbClr val="F48177"/>
      </a:accent5>
      <a:accent6>
        <a:srgbClr val="060302"/>
      </a:accent6>
      <a:hlink>
        <a:srgbClr val="39291A"/>
      </a:hlink>
      <a:folHlink>
        <a:srgbClr val="C8BD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ción1" id="{663B23CE-4D64-DB4E-A148-BB9940F30A26}" vid="{29D1345A-998E-B343-9C84-CF1BDC53AC3E}"/>
    </a:ext>
  </a:extLst>
</a:theme>
</file>

<file path=ppt/theme/theme5.xml><?xml version="1.0" encoding="utf-8"?>
<a:theme xmlns:a="http://schemas.openxmlformats.org/drawingml/2006/main" name="Cierres">
  <a:themeElements>
    <a:clrScheme name="BANKIA 3">
      <a:dk1>
        <a:srgbClr val="2B1F14"/>
      </a:dk1>
      <a:lt1>
        <a:srgbClr val="FFFFFF"/>
      </a:lt1>
      <a:dk2>
        <a:srgbClr val="C2D101"/>
      </a:dk2>
      <a:lt2>
        <a:srgbClr val="FFFFFF"/>
      </a:lt2>
      <a:accent1>
        <a:srgbClr val="C3D303"/>
      </a:accent1>
      <a:accent2>
        <a:srgbClr val="060302"/>
      </a:accent2>
      <a:accent3>
        <a:srgbClr val="DCA73B"/>
      </a:accent3>
      <a:accent4>
        <a:srgbClr val="66DBF3"/>
      </a:accent4>
      <a:accent5>
        <a:srgbClr val="F48177"/>
      </a:accent5>
      <a:accent6>
        <a:srgbClr val="060302"/>
      </a:accent6>
      <a:hlink>
        <a:srgbClr val="39291A"/>
      </a:hlink>
      <a:folHlink>
        <a:srgbClr val="C8BD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ción1" id="{663B23CE-4D64-DB4E-A148-BB9940F30A26}" vid="{C597D1C8-C2D4-0C41-BE37-350D5F99CC5D}"/>
    </a:ext>
  </a:extLst>
</a:theme>
</file>

<file path=ppt/theme/theme6.xml><?xml version="1.0" encoding="utf-8"?>
<a:theme xmlns:a="http://schemas.openxmlformats.org/drawingml/2006/main" name="Iconografía">
  <a:themeElements>
    <a:clrScheme name="BANKIA 3">
      <a:dk1>
        <a:srgbClr val="2B1F14"/>
      </a:dk1>
      <a:lt1>
        <a:srgbClr val="FFFFFF"/>
      </a:lt1>
      <a:dk2>
        <a:srgbClr val="C2D101"/>
      </a:dk2>
      <a:lt2>
        <a:srgbClr val="FFFFFF"/>
      </a:lt2>
      <a:accent1>
        <a:srgbClr val="C3D303"/>
      </a:accent1>
      <a:accent2>
        <a:srgbClr val="060302"/>
      </a:accent2>
      <a:accent3>
        <a:srgbClr val="DCA73B"/>
      </a:accent3>
      <a:accent4>
        <a:srgbClr val="66DBF3"/>
      </a:accent4>
      <a:accent5>
        <a:srgbClr val="F48177"/>
      </a:accent5>
      <a:accent6>
        <a:srgbClr val="060302"/>
      </a:accent6>
      <a:hlink>
        <a:srgbClr val="39291A"/>
      </a:hlink>
      <a:folHlink>
        <a:srgbClr val="C8BD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ción1" id="{663B23CE-4D64-DB4E-A148-BB9940F30A26}" vid="{565941FB-2F27-4848-BA06-F6AD549C95AB}"/>
    </a:ext>
  </a:extLst>
</a:theme>
</file>

<file path=ppt/theme/theme7.xml><?xml version="1.0" encoding="utf-8"?>
<a:theme xmlns:a="http://schemas.openxmlformats.org/drawingml/2006/main" name="Fotografía y texto">
  <a:themeElements>
    <a:clrScheme name="BANKIA 3">
      <a:dk1>
        <a:srgbClr val="2B1F14"/>
      </a:dk1>
      <a:lt1>
        <a:srgbClr val="FFFFFF"/>
      </a:lt1>
      <a:dk2>
        <a:srgbClr val="C2D101"/>
      </a:dk2>
      <a:lt2>
        <a:srgbClr val="FFFFFF"/>
      </a:lt2>
      <a:accent1>
        <a:srgbClr val="C3D303"/>
      </a:accent1>
      <a:accent2>
        <a:srgbClr val="060302"/>
      </a:accent2>
      <a:accent3>
        <a:srgbClr val="DCA73B"/>
      </a:accent3>
      <a:accent4>
        <a:srgbClr val="66DBF3"/>
      </a:accent4>
      <a:accent5>
        <a:srgbClr val="F48177"/>
      </a:accent5>
      <a:accent6>
        <a:srgbClr val="060302"/>
      </a:accent6>
      <a:hlink>
        <a:srgbClr val="39291A"/>
      </a:hlink>
      <a:folHlink>
        <a:srgbClr val="C8BD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ción1" id="{663B23CE-4D64-DB4E-A148-BB9940F30A26}" vid="{1246F1C3-094C-0048-910D-C3273FB3E59C}"/>
    </a:ext>
  </a:extLst>
</a:theme>
</file>

<file path=ppt/theme/theme8.xml><?xml version="1.0" encoding="utf-8"?>
<a:theme xmlns:a="http://schemas.openxmlformats.org/drawingml/2006/main" name="Datos y Gráficas">
  <a:themeElements>
    <a:clrScheme name="BANKIA 3">
      <a:dk1>
        <a:srgbClr val="2B1F14"/>
      </a:dk1>
      <a:lt1>
        <a:srgbClr val="FFFFFF"/>
      </a:lt1>
      <a:dk2>
        <a:srgbClr val="C2D101"/>
      </a:dk2>
      <a:lt2>
        <a:srgbClr val="FFFFFF"/>
      </a:lt2>
      <a:accent1>
        <a:srgbClr val="C3D303"/>
      </a:accent1>
      <a:accent2>
        <a:srgbClr val="060302"/>
      </a:accent2>
      <a:accent3>
        <a:srgbClr val="DCA73B"/>
      </a:accent3>
      <a:accent4>
        <a:srgbClr val="66DBF3"/>
      </a:accent4>
      <a:accent5>
        <a:srgbClr val="F48177"/>
      </a:accent5>
      <a:accent6>
        <a:srgbClr val="060302"/>
      </a:accent6>
      <a:hlink>
        <a:srgbClr val="39291A"/>
      </a:hlink>
      <a:folHlink>
        <a:srgbClr val="C8BD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ción1" id="{663B23CE-4D64-DB4E-A148-BB9940F30A26}" vid="{2DC6D7FF-B650-4A49-A0A7-D50C9CA86BDC}"/>
    </a:ext>
  </a:extLst>
</a:theme>
</file>

<file path=ppt/theme/theme9.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Bankia Template</Template>
  <TotalTime>10150</TotalTime>
  <Words>1270</Words>
  <Application>Microsoft Office PowerPoint</Application>
  <PresentationFormat>Panorámica</PresentationFormat>
  <Paragraphs>192</Paragraphs>
  <Slides>8</Slides>
  <Notes>1</Notes>
  <HiddenSlides>0</HiddenSlides>
  <MMClips>0</MMClips>
  <ScaleCrop>false</ScaleCrop>
  <HeadingPairs>
    <vt:vector size="8" baseType="variant">
      <vt:variant>
        <vt:lpstr>Fuentes usadas</vt:lpstr>
      </vt:variant>
      <vt:variant>
        <vt:i4>12</vt:i4>
      </vt:variant>
      <vt:variant>
        <vt:lpstr>Tema</vt:lpstr>
      </vt:variant>
      <vt:variant>
        <vt:i4>8</vt:i4>
      </vt:variant>
      <vt:variant>
        <vt:lpstr>Servidores OLE incrustados</vt:lpstr>
      </vt:variant>
      <vt:variant>
        <vt:i4>1</vt:i4>
      </vt:variant>
      <vt:variant>
        <vt:lpstr>Títulos de diapositiva</vt:lpstr>
      </vt:variant>
      <vt:variant>
        <vt:i4>8</vt:i4>
      </vt:variant>
    </vt:vector>
  </HeadingPairs>
  <TitlesOfParts>
    <vt:vector size="29" baseType="lpstr">
      <vt:lpstr>Arial</vt:lpstr>
      <vt:lpstr>Bankia</vt:lpstr>
      <vt:lpstr>Bankia Heavy</vt:lpstr>
      <vt:lpstr>Bankia Light</vt:lpstr>
      <vt:lpstr>Bankia Medium</vt:lpstr>
      <vt:lpstr>Calibri</vt:lpstr>
      <vt:lpstr>Helvetica</vt:lpstr>
      <vt:lpstr>Helvetica Light</vt:lpstr>
      <vt:lpstr>Lato Medium</vt:lpstr>
      <vt:lpstr>Lucida Grande</vt:lpstr>
      <vt:lpstr>Wingdings</vt:lpstr>
      <vt:lpstr>Wingdings 2</vt:lpstr>
      <vt:lpstr>Bankia Template</vt:lpstr>
      <vt:lpstr>Portadas</vt:lpstr>
      <vt:lpstr>Índices</vt:lpstr>
      <vt:lpstr>Anexos</vt:lpstr>
      <vt:lpstr>Cierres</vt:lpstr>
      <vt:lpstr>Iconografía</vt:lpstr>
      <vt:lpstr>Fotografía y texto</vt:lpstr>
      <vt:lpstr>Datos y Gráficas</vt:lpstr>
      <vt:lpstr>think-cell Slide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Miguel Pelegero</dc:creator>
  <cp:lastModifiedBy>Raul</cp:lastModifiedBy>
  <cp:revision>433</cp:revision>
  <cp:lastPrinted>2017-12-15T15:12:36Z</cp:lastPrinted>
  <dcterms:created xsi:type="dcterms:W3CDTF">2014-07-29T15:17:18Z</dcterms:created>
  <dcterms:modified xsi:type="dcterms:W3CDTF">2018-01-15T15:07:11Z</dcterms:modified>
</cp:coreProperties>
</file>