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handoutMasterIdLst>
    <p:handoutMasterId r:id="rId77"/>
  </p:handoutMasterIdLst>
  <p:sldIdLst>
    <p:sldId id="256" r:id="rId5"/>
    <p:sldId id="427" r:id="rId6"/>
    <p:sldId id="413" r:id="rId7"/>
    <p:sldId id="418" r:id="rId8"/>
    <p:sldId id="401" r:id="rId9"/>
    <p:sldId id="421" r:id="rId10"/>
    <p:sldId id="420" r:id="rId11"/>
    <p:sldId id="419" r:id="rId12"/>
    <p:sldId id="422" r:id="rId13"/>
    <p:sldId id="398" r:id="rId14"/>
    <p:sldId id="400" r:id="rId15"/>
    <p:sldId id="417" r:id="rId16"/>
    <p:sldId id="423" r:id="rId17"/>
    <p:sldId id="424" r:id="rId18"/>
    <p:sldId id="425" r:id="rId19"/>
    <p:sldId id="426" r:id="rId20"/>
    <p:sldId id="416" r:id="rId21"/>
    <p:sldId id="428" r:id="rId22"/>
    <p:sldId id="300" r:id="rId23"/>
    <p:sldId id="301" r:id="rId24"/>
    <p:sldId id="302" r:id="rId25"/>
    <p:sldId id="303" r:id="rId26"/>
    <p:sldId id="304" r:id="rId27"/>
    <p:sldId id="305" r:id="rId28"/>
    <p:sldId id="306" r:id="rId29"/>
    <p:sldId id="372" r:id="rId30"/>
    <p:sldId id="371" r:id="rId31"/>
    <p:sldId id="374" r:id="rId32"/>
    <p:sldId id="384" r:id="rId33"/>
    <p:sldId id="408" r:id="rId34"/>
    <p:sldId id="410" r:id="rId35"/>
    <p:sldId id="334" r:id="rId36"/>
    <p:sldId id="370" r:id="rId37"/>
    <p:sldId id="286" r:id="rId38"/>
    <p:sldId id="285" r:id="rId39"/>
    <p:sldId id="391" r:id="rId40"/>
    <p:sldId id="406" r:id="rId41"/>
    <p:sldId id="407" r:id="rId42"/>
    <p:sldId id="402" r:id="rId43"/>
    <p:sldId id="409" r:id="rId44"/>
    <p:sldId id="312" r:id="rId45"/>
    <p:sldId id="316" r:id="rId46"/>
    <p:sldId id="323" r:id="rId47"/>
    <p:sldId id="322" r:id="rId48"/>
    <p:sldId id="329" r:id="rId49"/>
    <p:sldId id="324" r:id="rId50"/>
    <p:sldId id="331" r:id="rId51"/>
    <p:sldId id="326" r:id="rId52"/>
    <p:sldId id="403" r:id="rId53"/>
    <p:sldId id="328" r:id="rId54"/>
    <p:sldId id="335" r:id="rId55"/>
    <p:sldId id="380" r:id="rId56"/>
    <p:sldId id="397" r:id="rId57"/>
    <p:sldId id="431" r:id="rId58"/>
    <p:sldId id="432" r:id="rId59"/>
    <p:sldId id="394" r:id="rId60"/>
    <p:sldId id="333" r:id="rId61"/>
    <p:sldId id="404" r:id="rId62"/>
    <p:sldId id="388" r:id="rId63"/>
    <p:sldId id="387" r:id="rId64"/>
    <p:sldId id="389" r:id="rId65"/>
    <p:sldId id="412" r:id="rId66"/>
    <p:sldId id="411" r:id="rId67"/>
    <p:sldId id="415" r:id="rId68"/>
    <p:sldId id="414" r:id="rId69"/>
    <p:sldId id="399" r:id="rId70"/>
    <p:sldId id="390" r:id="rId71"/>
    <p:sldId id="332" r:id="rId72"/>
    <p:sldId id="340" r:id="rId73"/>
    <p:sldId id="405" r:id="rId74"/>
    <p:sldId id="430" r:id="rId75"/>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5274" autoAdjust="0"/>
  </p:normalViewPr>
  <p:slideViewPr>
    <p:cSldViewPr snapToGrid="0">
      <p:cViewPr varScale="1">
        <p:scale>
          <a:sx n="116" d="100"/>
          <a:sy n="116" d="100"/>
        </p:scale>
        <p:origin x="456" y="184"/>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85" d="100"/>
          <a:sy n="85" d="100"/>
        </p:scale>
        <p:origin x="1788"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CDBF2F5-E058-4359-96B1-607D7047F4CF}" type="datetime1">
              <a:rPr lang="es-ES" smtClean="0"/>
              <a:t>3/2/20</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BAE14B8-3CC9-472D-9BC5-A84D80684DE2}" type="slidenum">
              <a:rPr lang="es-ES"/>
              <a:t>‹Nº›</a:t>
            </a:fld>
            <a:endParaRPr lang="es-ES"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7DA3B-AF13-44AF-99C4-C681CF9FC030}" type="datetime1">
              <a:rPr lang="es-ES" smtClean="0"/>
              <a:pPr/>
              <a:t>3/2/20</a:t>
            </a:fld>
            <a:endParaRPr lang="es-ES"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B667E1-E601-4AAF-B95C-B25720D70A60}" type="slidenum">
              <a:rPr lang="es-ES" noProof="0"/>
              <a:t>‹Nº›</a:t>
            </a:fld>
            <a:endParaRPr lang="es-ES" noProof="0"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1</a:t>
            </a:fld>
            <a:endParaRPr lang="es-ES" dirty="0"/>
          </a:p>
        </p:txBody>
      </p:sp>
    </p:spTree>
    <p:extLst>
      <p:ext uri="{BB962C8B-B14F-4D97-AF65-F5344CB8AC3E}">
        <p14:creationId xmlns:p14="http://schemas.microsoft.com/office/powerpoint/2010/main" val="3558962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48</a:t>
            </a:fld>
            <a:endParaRPr lang="es-ES" dirty="0"/>
          </a:p>
        </p:txBody>
      </p:sp>
    </p:spTree>
    <p:extLst>
      <p:ext uri="{BB962C8B-B14F-4D97-AF65-F5344CB8AC3E}">
        <p14:creationId xmlns:p14="http://schemas.microsoft.com/office/powerpoint/2010/main" val="188921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49</a:t>
            </a:fld>
            <a:endParaRPr lang="es-ES" dirty="0"/>
          </a:p>
        </p:txBody>
      </p:sp>
    </p:spTree>
    <p:extLst>
      <p:ext uri="{BB962C8B-B14F-4D97-AF65-F5344CB8AC3E}">
        <p14:creationId xmlns:p14="http://schemas.microsoft.com/office/powerpoint/2010/main" val="1982231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50</a:t>
            </a:fld>
            <a:endParaRPr lang="es-ES" dirty="0"/>
          </a:p>
        </p:txBody>
      </p:sp>
    </p:spTree>
    <p:extLst>
      <p:ext uri="{BB962C8B-B14F-4D97-AF65-F5344CB8AC3E}">
        <p14:creationId xmlns:p14="http://schemas.microsoft.com/office/powerpoint/2010/main" val="720974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51</a:t>
            </a:fld>
            <a:endParaRPr lang="es-ES" dirty="0"/>
          </a:p>
        </p:txBody>
      </p:sp>
    </p:spTree>
    <p:extLst>
      <p:ext uri="{BB962C8B-B14F-4D97-AF65-F5344CB8AC3E}">
        <p14:creationId xmlns:p14="http://schemas.microsoft.com/office/powerpoint/2010/main" val="682860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57</a:t>
            </a:fld>
            <a:endParaRPr lang="es-ES" dirty="0"/>
          </a:p>
        </p:txBody>
      </p:sp>
    </p:spTree>
    <p:extLst>
      <p:ext uri="{BB962C8B-B14F-4D97-AF65-F5344CB8AC3E}">
        <p14:creationId xmlns:p14="http://schemas.microsoft.com/office/powerpoint/2010/main" val="1982231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25</a:t>
            </a:fld>
            <a:endParaRPr lang="es-ES" dirty="0"/>
          </a:p>
        </p:txBody>
      </p:sp>
    </p:spTree>
    <p:extLst>
      <p:ext uri="{BB962C8B-B14F-4D97-AF65-F5344CB8AC3E}">
        <p14:creationId xmlns:p14="http://schemas.microsoft.com/office/powerpoint/2010/main" val="49979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41</a:t>
            </a:fld>
            <a:endParaRPr lang="es-ES" dirty="0"/>
          </a:p>
        </p:txBody>
      </p:sp>
    </p:spTree>
    <p:extLst>
      <p:ext uri="{BB962C8B-B14F-4D97-AF65-F5344CB8AC3E}">
        <p14:creationId xmlns:p14="http://schemas.microsoft.com/office/powerpoint/2010/main" val="122488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42</a:t>
            </a:fld>
            <a:endParaRPr lang="es-ES" dirty="0"/>
          </a:p>
        </p:txBody>
      </p:sp>
    </p:spTree>
    <p:extLst>
      <p:ext uri="{BB962C8B-B14F-4D97-AF65-F5344CB8AC3E}">
        <p14:creationId xmlns:p14="http://schemas.microsoft.com/office/powerpoint/2010/main" val="236917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43</a:t>
            </a:fld>
            <a:endParaRPr lang="es-ES" dirty="0"/>
          </a:p>
        </p:txBody>
      </p:sp>
    </p:spTree>
    <p:extLst>
      <p:ext uri="{BB962C8B-B14F-4D97-AF65-F5344CB8AC3E}">
        <p14:creationId xmlns:p14="http://schemas.microsoft.com/office/powerpoint/2010/main" val="1770345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44</a:t>
            </a:fld>
            <a:endParaRPr lang="es-ES" dirty="0"/>
          </a:p>
        </p:txBody>
      </p:sp>
    </p:spTree>
    <p:extLst>
      <p:ext uri="{BB962C8B-B14F-4D97-AF65-F5344CB8AC3E}">
        <p14:creationId xmlns:p14="http://schemas.microsoft.com/office/powerpoint/2010/main" val="357893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45</a:t>
            </a:fld>
            <a:endParaRPr lang="es-ES" dirty="0"/>
          </a:p>
        </p:txBody>
      </p:sp>
    </p:spTree>
    <p:extLst>
      <p:ext uri="{BB962C8B-B14F-4D97-AF65-F5344CB8AC3E}">
        <p14:creationId xmlns:p14="http://schemas.microsoft.com/office/powerpoint/2010/main" val="277661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46</a:t>
            </a:fld>
            <a:endParaRPr lang="es-ES" dirty="0"/>
          </a:p>
        </p:txBody>
      </p:sp>
    </p:spTree>
    <p:extLst>
      <p:ext uri="{BB962C8B-B14F-4D97-AF65-F5344CB8AC3E}">
        <p14:creationId xmlns:p14="http://schemas.microsoft.com/office/powerpoint/2010/main" val="140616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47</a:t>
            </a:fld>
            <a:endParaRPr lang="es-ES" dirty="0"/>
          </a:p>
        </p:txBody>
      </p:sp>
    </p:spTree>
    <p:extLst>
      <p:ext uri="{BB962C8B-B14F-4D97-AF65-F5344CB8AC3E}">
        <p14:creationId xmlns:p14="http://schemas.microsoft.com/office/powerpoint/2010/main" val="122880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upo 3"/>
          <p:cNvGrpSpPr/>
          <p:nvPr/>
        </p:nvGrpSpPr>
        <p:grpSpPr>
          <a:xfrm rot="248467">
            <a:off x="223563" y="2575407"/>
            <a:ext cx="4688853" cy="2424835"/>
            <a:chOff x="-10068" y="2615721"/>
            <a:chExt cx="5488038" cy="2838132"/>
          </a:xfrm>
        </p:grpSpPr>
        <p:sp>
          <p:nvSpPr>
            <p:cNvPr id="5" name="Forma libre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 name="Forma libre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 name="Forma libre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 name="Forma libre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 name="Forma libre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 name="Forma libre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 name="Forma libre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 name="Forma libre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 name="Forma libre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 name="Forma libre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 name="Forma libre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 name="Forma libre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 name="Forma libre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 name="Forma libre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 name="Forma libre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 name="Forma libre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 name="Forma libre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40" name="Grupo 39"/>
          <p:cNvGrpSpPr/>
          <p:nvPr/>
        </p:nvGrpSpPr>
        <p:grpSpPr>
          <a:xfrm rot="18988672">
            <a:off x="68557" y="189622"/>
            <a:ext cx="517230" cy="587584"/>
            <a:chOff x="11036616" y="1071278"/>
            <a:chExt cx="1030189" cy="1170315"/>
          </a:xfrm>
        </p:grpSpPr>
        <p:sp>
          <p:nvSpPr>
            <p:cNvPr id="41" name="Forma libre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 name="Forma libre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 name="Forma libre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 name="Forma libre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5" name="Forma libre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6" name="Forma libre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7" name="Forma libre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8" name="Forma libre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49" name="Forma libre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50" name="Grupo 49"/>
          <p:cNvGrpSpPr/>
          <p:nvPr/>
        </p:nvGrpSpPr>
        <p:grpSpPr>
          <a:xfrm>
            <a:off x="11434163" y="6542"/>
            <a:ext cx="679129" cy="712528"/>
            <a:chOff x="11231706" y="127529"/>
            <a:chExt cx="679129" cy="712528"/>
          </a:xfrm>
        </p:grpSpPr>
        <p:sp>
          <p:nvSpPr>
            <p:cNvPr id="51" name="Forma libre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2" name="Forma libre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3" name="Forma libre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59" name="Forma libre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61" name="Grupo 5"/>
          <p:cNvGrpSpPr>
            <a:grpSpLocks noChangeAspect="1"/>
          </p:cNvGrpSpPr>
          <p:nvPr/>
        </p:nvGrpSpPr>
        <p:grpSpPr bwMode="auto">
          <a:xfrm>
            <a:off x="-1519" y="854145"/>
            <a:ext cx="1881474" cy="2341763"/>
            <a:chOff x="3000" y="1116"/>
            <a:chExt cx="1680" cy="2091"/>
          </a:xfrm>
        </p:grpSpPr>
        <p:sp>
          <p:nvSpPr>
            <p:cNvPr id="62" name="Forma libre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5" name="Forma libre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6" name="Forma libre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7" name="Forma libre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8" name="Forma libre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9" name="Forma libre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0" name="Forma libre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1" name="Forma libre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2" name="Forma libre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3" name="Forma libre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4" name="Forma libre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5" name="Forma libre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6" name="Forma libre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7" name="Forma libre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8" name="Forma libre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9" name="Forma libre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0" name="Forma libre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81" name="Grupo 33"/>
          <p:cNvGrpSpPr>
            <a:grpSpLocks noChangeAspect="1"/>
          </p:cNvGrpSpPr>
          <p:nvPr/>
        </p:nvGrpSpPr>
        <p:grpSpPr bwMode="auto">
          <a:xfrm>
            <a:off x="1714988" y="4544219"/>
            <a:ext cx="1873268" cy="2324202"/>
            <a:chOff x="3359" y="1523"/>
            <a:chExt cx="943" cy="1170"/>
          </a:xfrm>
        </p:grpSpPr>
        <p:sp>
          <p:nvSpPr>
            <p:cNvPr id="82" name="Forma libre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3" name="Forma libre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4" name="Forma libre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5" name="Forma libre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87" name="Grupo 43"/>
          <p:cNvGrpSpPr>
            <a:grpSpLocks noChangeAspect="1"/>
          </p:cNvGrpSpPr>
          <p:nvPr/>
        </p:nvGrpSpPr>
        <p:grpSpPr bwMode="auto">
          <a:xfrm>
            <a:off x="1168399" y="5011046"/>
            <a:ext cx="1497013" cy="1857375"/>
            <a:chOff x="3367" y="1523"/>
            <a:chExt cx="943" cy="1170"/>
          </a:xfrm>
        </p:grpSpPr>
        <p:sp>
          <p:nvSpPr>
            <p:cNvPr id="88" name="Forma libre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3" name="Forma libre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94" name="Grupo 93"/>
          <p:cNvGrpSpPr/>
          <p:nvPr/>
        </p:nvGrpSpPr>
        <p:grpSpPr>
          <a:xfrm>
            <a:off x="-21971" y="4350236"/>
            <a:ext cx="1696783" cy="2518186"/>
            <a:chOff x="-3496" y="4350236"/>
            <a:chExt cx="1696783" cy="2518186"/>
          </a:xfrm>
        </p:grpSpPr>
        <p:sp>
          <p:nvSpPr>
            <p:cNvPr id="95" name="Forma libre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7" name="Forma libre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8" name="Forma libre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99" name="Grupo 43"/>
          <p:cNvGrpSpPr>
            <a:grpSpLocks noChangeAspect="1"/>
          </p:cNvGrpSpPr>
          <p:nvPr/>
        </p:nvGrpSpPr>
        <p:grpSpPr bwMode="auto">
          <a:xfrm>
            <a:off x="2911336" y="4572470"/>
            <a:ext cx="1850498" cy="2295951"/>
            <a:chOff x="3367" y="1523"/>
            <a:chExt cx="943" cy="1170"/>
          </a:xfrm>
        </p:grpSpPr>
        <p:sp>
          <p:nvSpPr>
            <p:cNvPr id="100" name="Forma libre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06" name="Grupo 105"/>
          <p:cNvGrpSpPr/>
          <p:nvPr/>
        </p:nvGrpSpPr>
        <p:grpSpPr>
          <a:xfrm rot="1576354">
            <a:off x="11125791" y="2895976"/>
            <a:ext cx="1030189" cy="1170315"/>
            <a:chOff x="11036616" y="1071278"/>
            <a:chExt cx="1030189" cy="1170315"/>
          </a:xfrm>
        </p:grpSpPr>
        <p:sp>
          <p:nvSpPr>
            <p:cNvPr id="107" name="Forma libre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0" name="Forma libre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1" name="Forma libre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2" name="Forma libre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3" name="Forma libre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4" name="Forma libre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15" name="Forma libre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6" name="Forma libre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nvGrpSpPr>
          <p:cNvPr id="117" name="Grupo 116"/>
          <p:cNvGrpSpPr/>
          <p:nvPr/>
        </p:nvGrpSpPr>
        <p:grpSpPr>
          <a:xfrm rot="198573">
            <a:off x="1199275" y="2684218"/>
            <a:ext cx="2154692" cy="1686565"/>
            <a:chOff x="1175948" y="2708421"/>
            <a:chExt cx="2159248" cy="1690131"/>
          </a:xfrm>
        </p:grpSpPr>
        <p:sp>
          <p:nvSpPr>
            <p:cNvPr id="118" name="Forma libre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9" name="Forma libre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0" name="Forma libre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1" name="Forma libre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2" name="Forma libre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3" name="Forma libre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4" name="Forma libre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5" name="Forma libre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6" name="Forma libre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7" name="Forma libre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8" name="Forma libre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9" name="Forma libre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0" name="Forma libre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1" name="Forma libre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2" name="Forma libre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3" name="Forma libre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4" name="Forma libre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5" name="Forma libre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6" name="Forma libre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7" name="Forma libre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8" name="Forma libre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9" name="Forma libre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0" name="Forma libre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1" name="Forma libre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2" name="Forma libre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3" name="Forma libre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4" name="Forma libre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5" name="Forma libre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46" name="Grupo 5"/>
          <p:cNvGrpSpPr>
            <a:grpSpLocks noChangeAspect="1"/>
          </p:cNvGrpSpPr>
          <p:nvPr/>
        </p:nvGrpSpPr>
        <p:grpSpPr bwMode="auto">
          <a:xfrm>
            <a:off x="9167354" y="4138360"/>
            <a:ext cx="3023057" cy="2719639"/>
            <a:chOff x="2887" y="1286"/>
            <a:chExt cx="1903" cy="1712"/>
          </a:xfrm>
        </p:grpSpPr>
        <p:sp>
          <p:nvSpPr>
            <p:cNvPr id="147" name="Forma libre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8" name="Forma libre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9" name="Forma libre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0" name="Forma libre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1" name="Forma libre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2" name="Forma libre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3" name="Forma libre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4" name="Forma libre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5" name="Forma libre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6" name="Forma libre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7" name="Forma libre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8" name="Forma libre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9" name="Forma libre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0" name="Forma libre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1" name="Forma libre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2" name="Forma libre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3" name="Forma libre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4" name="Forma libre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5" name="Forma libre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6" name="Forma libre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7" name="Forma libre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8" name="Forma libre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9" name="Forma libre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0" name="Forma libre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71" name="Grupo 64"/>
          <p:cNvGrpSpPr>
            <a:grpSpLocks noChangeAspect="1"/>
          </p:cNvGrpSpPr>
          <p:nvPr/>
        </p:nvGrpSpPr>
        <p:grpSpPr bwMode="auto">
          <a:xfrm rot="12827499" flipH="1">
            <a:off x="11360417" y="2338535"/>
            <a:ext cx="483752" cy="536662"/>
            <a:chOff x="2052" y="995"/>
            <a:chExt cx="768" cy="852"/>
          </a:xfrm>
        </p:grpSpPr>
        <p:sp>
          <p:nvSpPr>
            <p:cNvPr id="172" name="Forma libre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3" name="Forma libre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4" name="Forma libre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5" name="Forma libre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6" name="Forma libre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7" name="Forma libre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8" name="Forma libre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9" name="Forma libre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2" name="Título 1"/>
          <p:cNvSpPr>
            <a:spLocks noGrp="1"/>
          </p:cNvSpPr>
          <p:nvPr>
            <p:ph type="ctrTitle"/>
          </p:nvPr>
        </p:nvSpPr>
        <p:spPr>
          <a:xfrm>
            <a:off x="2681288" y="165020"/>
            <a:ext cx="9360418" cy="2263258"/>
          </a:xfrm>
        </p:spPr>
        <p:txBody>
          <a:bodyPr rtlCol="0" anchor="b">
            <a:noAutofit/>
          </a:bodyPr>
          <a:lstStyle>
            <a:lvl1pPr algn="ctr">
              <a:defRPr sz="640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3903329" y="2476917"/>
            <a:ext cx="6916336" cy="1771600"/>
          </a:xfrm>
        </p:spPr>
        <p:txBody>
          <a:bodyPr rtlCol="0">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noProof="0"/>
              <a:t>Haga clic para modificar el estilo de subtítulo del patrón</a:t>
            </a:r>
            <a:endParaRPr lang="es-ES" noProof="0"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lvl1pPr>
              <a:defRPr/>
            </a:lvl1pPr>
          </a:lstStyle>
          <a:p>
            <a:fld id="{3F30A18C-31DA-463C-A4C0-B1443030C7F9}" type="datetime1">
              <a:rPr lang="es-ES" smtClean="0"/>
              <a:pPr/>
              <a:t>3/2/20</a:t>
            </a:fld>
            <a:endParaRPr lang="es-ES" dirty="0"/>
          </a:p>
        </p:txBody>
      </p:sp>
      <p:sp>
        <p:nvSpPr>
          <p:cNvPr id="6" name="Marcador de posición de número de diapositiva 5"/>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592666"/>
            <a:ext cx="2628900" cy="5579533"/>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838200" y="592666"/>
            <a:ext cx="7734300" cy="5579533"/>
          </a:xfrm>
        </p:spPr>
        <p:txBody>
          <a:bodyPr vert="eaVert"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lvl1pPr>
              <a:defRPr/>
            </a:lvl1pPr>
          </a:lstStyle>
          <a:p>
            <a:fld id="{B85D383D-D1D1-42D3-9622-D2AC9E5E14D4}" type="datetime1">
              <a:rPr lang="es-ES" smtClean="0"/>
              <a:pPr/>
              <a:t>3/2/20</a:t>
            </a:fld>
            <a:endParaRPr lang="es-ES" dirty="0"/>
          </a:p>
        </p:txBody>
      </p:sp>
      <p:sp>
        <p:nvSpPr>
          <p:cNvPr id="6" name="Marcador de posición de número de diapositiva 5"/>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contenido 2"/>
          <p:cNvSpPr>
            <a:spLocks noGrp="1"/>
          </p:cNvSpPr>
          <p:nvPr>
            <p:ph idx="1"/>
          </p:nvPr>
        </p:nvSpPr>
        <p:spPr/>
        <p:txBody>
          <a:bodyPr rtlCol="0"/>
          <a:lstStyle>
            <a:lvl6pPr>
              <a:defRPr/>
            </a:lvl6pPr>
            <a:lvl7pPr>
              <a:defRPr/>
            </a:lvl7pPr>
            <a:lvl8pPr>
              <a:defRPr/>
            </a:lvl8pPr>
            <a:lvl9pPr>
              <a:defRPr/>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lvl1pPr>
              <a:defRPr/>
            </a:lvl1pPr>
          </a:lstStyle>
          <a:p>
            <a:fld id="{29EA9BEA-9E5F-415E-9D28-BE211AF1807D}" type="datetime1">
              <a:rPr lang="es-ES" smtClean="0"/>
              <a:pPr/>
              <a:t>3/2/20</a:t>
            </a:fld>
            <a:endParaRPr lang="es-ES" dirty="0"/>
          </a:p>
        </p:txBody>
      </p:sp>
      <p:sp>
        <p:nvSpPr>
          <p:cNvPr id="6" name="Marcador de posición de número de diapositiva 5"/>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523999" y="1485900"/>
            <a:ext cx="9144001" cy="2933700"/>
          </a:xfrm>
        </p:spPr>
        <p:txBody>
          <a:bodyPr rtlCol="0" anchor="b">
            <a:normAutofit/>
          </a:bodyPr>
          <a:lstStyle>
            <a:lvl1pPr algn="l">
              <a:defRPr sz="5200" b="0"/>
            </a:lvl1pPr>
          </a:lstStyle>
          <a:p>
            <a:pPr rtl="0"/>
            <a:r>
              <a:rPr lang="es-ES" noProof="0"/>
              <a:t>Haga clic para modificar el estilo de título del patrón</a:t>
            </a:r>
            <a:endParaRPr lang="es-ES" noProof="0" dirty="0"/>
          </a:p>
        </p:txBody>
      </p:sp>
      <p:sp>
        <p:nvSpPr>
          <p:cNvPr id="3" name="Marcador de texto 2"/>
          <p:cNvSpPr>
            <a:spLocks noGrp="1"/>
          </p:cNvSpPr>
          <p:nvPr>
            <p:ph type="body" idx="1"/>
          </p:nvPr>
        </p:nvSpPr>
        <p:spPr>
          <a:xfrm>
            <a:off x="1522413" y="4454034"/>
            <a:ext cx="9144000" cy="1184766"/>
          </a:xfrm>
        </p:spPr>
        <p:txBody>
          <a:bodyPr rtlCol="0"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los estilos de texto del patrón</a:t>
            </a:r>
          </a:p>
        </p:txBody>
      </p:sp>
      <p:sp>
        <p:nvSpPr>
          <p:cNvPr id="5" name="Marcador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lvl1pPr>
              <a:defRPr/>
            </a:lvl1pPr>
          </a:lstStyle>
          <a:p>
            <a:fld id="{1AF56AE4-3CFF-42B5-B091-2D67D0F43808}" type="datetime1">
              <a:rPr lang="es-ES" smtClean="0"/>
              <a:pPr/>
              <a:t>3/2/20</a:t>
            </a:fld>
            <a:endParaRPr lang="es-ES" dirty="0"/>
          </a:p>
        </p:txBody>
      </p:sp>
      <p:sp>
        <p:nvSpPr>
          <p:cNvPr id="6" name="Marcador de posición de número de diapositiva 5"/>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528572" y="1485900"/>
            <a:ext cx="4480560" cy="4123944"/>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177169" y="1485900"/>
            <a:ext cx="4480560" cy="4123944"/>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ie de página 5"/>
          <p:cNvSpPr>
            <a:spLocks noGrp="1"/>
          </p:cNvSpPr>
          <p:nvPr>
            <p:ph type="ftr" sz="quarter" idx="11"/>
          </p:nvPr>
        </p:nvSpPr>
        <p:spPr/>
        <p:txBody>
          <a:bodyPr rtlCol="0"/>
          <a:lstStyle/>
          <a:p>
            <a:pPr rtl="0"/>
            <a:r>
              <a:rPr lang="es-ES" noProof="0" dirty="0"/>
              <a:t>Agregar un pie de página</a:t>
            </a:r>
          </a:p>
        </p:txBody>
      </p:sp>
      <p:sp>
        <p:nvSpPr>
          <p:cNvPr id="5" name="Marcador de posición de fecha 4"/>
          <p:cNvSpPr>
            <a:spLocks noGrp="1"/>
          </p:cNvSpPr>
          <p:nvPr>
            <p:ph type="dt" sz="half" idx="10"/>
          </p:nvPr>
        </p:nvSpPr>
        <p:spPr/>
        <p:txBody>
          <a:bodyPr rtlCol="0"/>
          <a:lstStyle>
            <a:lvl1pPr>
              <a:defRPr/>
            </a:lvl1pPr>
          </a:lstStyle>
          <a:p>
            <a:fld id="{C3E7136A-3AEC-476A-99D4-0BCD8B55CAA7}" type="datetime1">
              <a:rPr lang="es-ES" smtClean="0"/>
              <a:pPr/>
              <a:t>3/2/20</a:t>
            </a:fld>
            <a:endParaRPr lang="es-ES" dirty="0"/>
          </a:p>
        </p:txBody>
      </p:sp>
      <p:sp>
        <p:nvSpPr>
          <p:cNvPr id="7" name="Marcador de posición de número de diapositiva 6"/>
          <p:cNvSpPr>
            <a:spLocks noGrp="1"/>
          </p:cNvSpPr>
          <p:nvPr>
            <p:ph type="sldNum" sz="quarter" idx="12"/>
          </p:nvPr>
        </p:nvSpPr>
        <p:spPr/>
        <p:txBody>
          <a:bodyPr rtlCol="0"/>
          <a:lstStyle/>
          <a:p>
            <a:pPr rtl="0"/>
            <a:fld id="{4FAB73BC-B049-4115-A692-8D63A059BFB8}" type="slidenum">
              <a:rPr lang="es-ES" noProof="0" smtClean="0"/>
              <a:t>‹Nº›</a:t>
            </a:fld>
            <a:endParaRPr lang="es-ES" noProof="0" dirty="0"/>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10" name="Título 9"/>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528572" y="1376018"/>
            <a:ext cx="4480560" cy="768096"/>
          </a:xfrm>
        </p:spPr>
        <p:txBody>
          <a:bodyPr rtlCol="0"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a:t>
            </a:r>
          </a:p>
        </p:txBody>
      </p:sp>
      <p:sp>
        <p:nvSpPr>
          <p:cNvPr id="4" name="Marcador de posición de contenido 3"/>
          <p:cNvSpPr>
            <a:spLocks noGrp="1"/>
          </p:cNvSpPr>
          <p:nvPr>
            <p:ph sz="half" idx="2"/>
          </p:nvPr>
        </p:nvSpPr>
        <p:spPr>
          <a:xfrm>
            <a:off x="1528572" y="2144114"/>
            <a:ext cx="4480560" cy="3494686"/>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177169" y="1376018"/>
            <a:ext cx="4480560" cy="768096"/>
          </a:xfrm>
        </p:spPr>
        <p:txBody>
          <a:bodyPr rtlCol="0"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a:t>
            </a:r>
          </a:p>
        </p:txBody>
      </p:sp>
      <p:sp>
        <p:nvSpPr>
          <p:cNvPr id="6" name="Marcador de posición de contenido 5"/>
          <p:cNvSpPr>
            <a:spLocks noGrp="1"/>
          </p:cNvSpPr>
          <p:nvPr>
            <p:ph sz="quarter" idx="4"/>
          </p:nvPr>
        </p:nvSpPr>
        <p:spPr>
          <a:xfrm>
            <a:off x="6177169" y="2144114"/>
            <a:ext cx="4480560" cy="3494686"/>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8" name="Marcador de pie de página 7"/>
          <p:cNvSpPr>
            <a:spLocks noGrp="1"/>
          </p:cNvSpPr>
          <p:nvPr>
            <p:ph type="ftr" sz="quarter" idx="11"/>
          </p:nvPr>
        </p:nvSpPr>
        <p:spPr/>
        <p:txBody>
          <a:bodyPr rtlCol="0"/>
          <a:lstStyle/>
          <a:p>
            <a:pPr rtl="0"/>
            <a:r>
              <a:rPr lang="es-ES" noProof="0" dirty="0"/>
              <a:t>Agregar un pie de página</a:t>
            </a:r>
          </a:p>
        </p:txBody>
      </p:sp>
      <p:sp>
        <p:nvSpPr>
          <p:cNvPr id="7" name="Marcador de posición de fecha 6"/>
          <p:cNvSpPr>
            <a:spLocks noGrp="1"/>
          </p:cNvSpPr>
          <p:nvPr>
            <p:ph type="dt" sz="half" idx="10"/>
          </p:nvPr>
        </p:nvSpPr>
        <p:spPr/>
        <p:txBody>
          <a:bodyPr rtlCol="0"/>
          <a:lstStyle>
            <a:lvl1pPr>
              <a:defRPr/>
            </a:lvl1pPr>
          </a:lstStyle>
          <a:p>
            <a:fld id="{97EEBEAA-6BCE-4176-9729-9E0D900E3AE4}" type="datetime1">
              <a:rPr lang="es-ES" smtClean="0"/>
              <a:pPr/>
              <a:t>3/2/20</a:t>
            </a:fld>
            <a:endParaRPr lang="es-ES" dirty="0"/>
          </a:p>
        </p:txBody>
      </p:sp>
      <p:sp>
        <p:nvSpPr>
          <p:cNvPr id="9" name="Marcador de posición de número de diapositiva 8"/>
          <p:cNvSpPr>
            <a:spLocks noGrp="1"/>
          </p:cNvSpPr>
          <p:nvPr>
            <p:ph type="sldNum" sz="quarter" idx="12"/>
          </p:nvPr>
        </p:nvSpPr>
        <p:spPr/>
        <p:txBody>
          <a:bodyPr rtlCol="0"/>
          <a:lstStyle/>
          <a:p>
            <a:pPr rtl="0"/>
            <a:fld id="{4FAB73BC-B049-4115-A692-8D63A059BFB8}" type="slidenum">
              <a:rPr lang="es-ES" noProof="0" smtClean="0"/>
              <a:t>‹Nº›</a:t>
            </a:fld>
            <a:endParaRPr lang="es-ES" noProof="0" dirty="0"/>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6" name="Forma libre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 name="Forma libre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 name="Forma libre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9" name="Grupo 69"/>
          <p:cNvGrpSpPr>
            <a:grpSpLocks noChangeAspect="1"/>
          </p:cNvGrpSpPr>
          <p:nvPr/>
        </p:nvGrpSpPr>
        <p:grpSpPr bwMode="auto">
          <a:xfrm flipH="1">
            <a:off x="9732236" y="958654"/>
            <a:ext cx="1400819" cy="4001744"/>
            <a:chOff x="3220" y="236"/>
            <a:chExt cx="1347" cy="3848"/>
          </a:xfrm>
        </p:grpSpPr>
        <p:sp>
          <p:nvSpPr>
            <p:cNvPr id="10" name="Forma libre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 name="Forma libre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 name="Forma libre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 name="Forma libre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 name="Forma libre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 name="Forma libre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 name="Forma libre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 name="Forma libre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 name="Forma libre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 name="Forma libre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 name="Forma libre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 name="Forma libre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 name="Forma libre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 name="Forma libre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 name="Forma libre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 name="Forma libre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 name="Forma libre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5" name="Forma libre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6" name="Forma libre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7" name="Forma libre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8" name="Forma libre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9" name="Forma libre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0" name="Forma libre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1" name="Forma libre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2" name="Forma libre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3" name="Forma libre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9" name="Forma libre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1" name="Forma libre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2" name="Forma libre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5" name="Forma libre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6" name="Forma libre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7" name="Forma libre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8" name="Forma libre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9" name="Forma libre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0" name="Forma libre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1" name="Forma libre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2" name="Forma libre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3" name="Forma libre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4" name="Forma libre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5" name="Forma libre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6" name="Forma libre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7" name="Forma libre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8" name="Forma libre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9" name="Forma libre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0" name="Forma libre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1" name="Forma libre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2" name="Forma libre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3" name="Forma libre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4" name="Forma libre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5" name="Forma libre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7" name="Forma libre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8" name="Forma libre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93" name="Grupo 69"/>
          <p:cNvGrpSpPr>
            <a:grpSpLocks noChangeAspect="1"/>
          </p:cNvGrpSpPr>
          <p:nvPr/>
        </p:nvGrpSpPr>
        <p:grpSpPr bwMode="auto">
          <a:xfrm>
            <a:off x="10895012" y="1248597"/>
            <a:ext cx="1254796" cy="3346122"/>
            <a:chOff x="3124" y="236"/>
            <a:chExt cx="1443" cy="3848"/>
          </a:xfrm>
        </p:grpSpPr>
        <p:sp>
          <p:nvSpPr>
            <p:cNvPr id="94" name="Forma libre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5" name="Forma libre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7" name="Forma libre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8" name="Forma libre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9" name="Forma libre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0" name="Forma libre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6" name="Forma libre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7" name="Forma libre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0" name="Forma libre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1" name="Forma libre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2" name="Forma libre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3" name="Forma libre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4" name="Forma libre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5" name="Forma libre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6" name="Forma libre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7" name="Forma libre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8" name="Forma libre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9" name="Forma libre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0" name="Forma libre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1" name="Forma libre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2" name="Forma libre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3" name="Forma libre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4" name="Forma libre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5" name="Forma libre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6" name="Forma libre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7" name="Forma libre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8" name="Forma libre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9" name="Forma libre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0" name="Forma libre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1" name="Forma libre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2" name="Forma libre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3" name="Forma libre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4" name="Forma libre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5" name="Forma libre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6" name="Forma libre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7" name="Forma libre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8" name="Forma libre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9" name="Forma libre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0" name="Forma libre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1" name="Forma libre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2" name="Forma libre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3" name="Forma libre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4" name="Forma libre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5" name="Forma libre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6" name="Forma libre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7" name="Forma libre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8" name="Forma libre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9" name="Forma libre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0" name="Forma libre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1" name="Forma libre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2" name="Forma libre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3" name="Forma libre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4" name="Forma libre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5" name="Forma libre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6" name="Forma libre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7" name="Forma libre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8" name="Forma libre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9" name="Forma libre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0" name="Forma libre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1" name="Forma libre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2" name="Forma libre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3" name="Forma libre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4" name="Forma libre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5" name="Forma libre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6" name="Forma libre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7" name="Forma libre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8" name="Forma libre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9" name="Forma libre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0" name="Forma libre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1" name="Forma libre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2" name="Forma libre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3" name="Forma libre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4" name="Forma libre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5" name="Forma libre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6" name="Forma libre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77" name="Grupo 69"/>
          <p:cNvGrpSpPr>
            <a:grpSpLocks noChangeAspect="1"/>
          </p:cNvGrpSpPr>
          <p:nvPr/>
        </p:nvGrpSpPr>
        <p:grpSpPr bwMode="auto">
          <a:xfrm>
            <a:off x="9087454" y="2736976"/>
            <a:ext cx="906206" cy="2416549"/>
            <a:chOff x="3124" y="236"/>
            <a:chExt cx="1443" cy="3848"/>
          </a:xfrm>
        </p:grpSpPr>
        <p:sp>
          <p:nvSpPr>
            <p:cNvPr id="178" name="Forma libre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9" name="Forma libre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0" name="Forma libre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1" name="Forma libre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2" name="Forma libre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3" name="Forma libre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4" name="Forma libre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5" name="Forma libre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6" name="Forma libre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7" name="Forma libre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8" name="Forma libre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9" name="Forma libre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0" name="Forma libre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1" name="Forma libre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2" name="Forma libre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3" name="Forma libre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4" name="Forma libre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5" name="Forma libre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6" name="Forma libre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7" name="Forma libre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8" name="Forma libre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9" name="Forma libre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0" name="Forma libre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1" name="Forma libre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2" name="Forma libre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3" name="Forma libre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4" name="Forma libre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5" name="Forma libre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6" name="Forma libre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7" name="Forma libre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8" name="Forma libre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9" name="Forma libre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0" name="Forma libre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1" name="Forma libre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2" name="Forma libre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3" name="Forma libre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4" name="Forma libre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5" name="Forma libre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6" name="Forma libre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7" name="Forma libre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8" name="Forma libre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9" name="Forma libre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0" name="Forma libre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1" name="Forma libre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2" name="Forma libre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3" name="Forma libre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4" name="Forma libre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5" name="Forma libre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6" name="Forma libre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7" name="Forma libre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8" name="Forma libre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9" name="Forma libre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0" name="Forma libre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1" name="Forma libre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2" name="Forma libre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3" name="Forma libre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4" name="Forma libre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5" name="Forma libre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6" name="Forma libre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7" name="Forma libre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8" name="Forma libre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9" name="Forma libre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0" name="Forma libre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1" name="Forma libre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2" name="Forma libre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3" name="Forma libre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4" name="Forma libre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5" name="Forma libre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6" name="Forma libre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7" name="Forma libre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8" name="Forma libre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9" name="Forma libre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0" name="Forma libre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1" name="Forma libre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2" name="Forma libre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3" name="Forma libre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4" name="Forma libre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5" name="Forma libre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6" name="Forma libre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7" name="Forma libre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8" name="Forma libre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9" name="Forma libre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260" name="Grupo 50"/>
          <p:cNvGrpSpPr>
            <a:grpSpLocks noChangeAspect="1"/>
          </p:cNvGrpSpPr>
          <p:nvPr/>
        </p:nvGrpSpPr>
        <p:grpSpPr bwMode="auto">
          <a:xfrm>
            <a:off x="10514012" y="2438400"/>
            <a:ext cx="1485016" cy="2195929"/>
            <a:chOff x="3369" y="1563"/>
            <a:chExt cx="940" cy="1390"/>
          </a:xfrm>
        </p:grpSpPr>
        <p:sp>
          <p:nvSpPr>
            <p:cNvPr id="261" name="Forma libre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2" name="Forma libre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3" name="Forma libre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4" name="Forma libre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5" name="Forma libre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6" name="Forma libre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7" name="Forma libre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8" name="Forma libre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9" name="Forma libre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0" name="Forma libre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1" name="Forma libre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2" name="Forma libre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3" name="Forma libre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solidFill>
                  <a:schemeClr val="accent6"/>
                </a:solidFill>
              </a:endParaRPr>
            </a:p>
          </p:txBody>
        </p:sp>
        <p:sp>
          <p:nvSpPr>
            <p:cNvPr id="274" name="Forma libre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5" name="Forma libre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6" name="Forma libre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7" name="Forma libre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solidFill>
                  <a:schemeClr val="accent6"/>
                </a:solidFill>
              </a:endParaRPr>
            </a:p>
          </p:txBody>
        </p:sp>
        <p:sp>
          <p:nvSpPr>
            <p:cNvPr id="278" name="Forma libre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9" name="Forma libre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0" name="Forma libre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1" name="Forma libre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2" name="Forma libre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3" name="Forma libre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4" name="Forma libre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solidFill>
                  <a:schemeClr val="accent6">
                    <a:lumMod val="75000"/>
                  </a:schemeClr>
                </a:solidFill>
              </a:endParaRPr>
            </a:p>
          </p:txBody>
        </p:sp>
        <p:sp>
          <p:nvSpPr>
            <p:cNvPr id="285" name="Forma libre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solidFill>
                  <a:schemeClr val="accent6">
                    <a:lumMod val="75000"/>
                  </a:schemeClr>
                </a:solidFill>
              </a:endParaRPr>
            </a:p>
          </p:txBody>
        </p:sp>
        <p:sp>
          <p:nvSpPr>
            <p:cNvPr id="286" name="Forma libre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7" name="Forma libre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8" name="Forma libre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289" name="Grupo 5"/>
          <p:cNvGrpSpPr>
            <a:grpSpLocks noChangeAspect="1"/>
          </p:cNvGrpSpPr>
          <p:nvPr/>
        </p:nvGrpSpPr>
        <p:grpSpPr bwMode="auto">
          <a:xfrm>
            <a:off x="7988059" y="2988645"/>
            <a:ext cx="2439575" cy="3074765"/>
            <a:chOff x="2968" y="1107"/>
            <a:chExt cx="1736" cy="2188"/>
          </a:xfrm>
        </p:grpSpPr>
        <p:sp>
          <p:nvSpPr>
            <p:cNvPr id="290" name="Forma libre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1" name="Elipse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2" name="Forma libre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3" name="Forma libre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4" name="Forma libre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5" name="Forma libre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6" name="Forma libre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7" name="Forma libre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8" name="Forma libre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9" name="Forma libre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0" name="Forma libre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1" name="Forma libre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2" name="Forma libre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3" name="Forma libre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4" name="Forma libre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5" name="Forma libre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6" name="Forma libre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7" name="Forma libre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8" name="Forma libre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9" name="Forma libre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10" name="Forma libre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311" name="Grupo 29"/>
          <p:cNvGrpSpPr>
            <a:grpSpLocks noChangeAspect="1"/>
          </p:cNvGrpSpPr>
          <p:nvPr/>
        </p:nvGrpSpPr>
        <p:grpSpPr bwMode="auto">
          <a:xfrm flipH="1">
            <a:off x="9191537" y="4800600"/>
            <a:ext cx="2998875" cy="2083312"/>
            <a:chOff x="2481" y="1188"/>
            <a:chExt cx="2735" cy="1900"/>
          </a:xfrm>
        </p:grpSpPr>
        <p:sp>
          <p:nvSpPr>
            <p:cNvPr id="312" name="Forma libre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3" name="Forma libre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4" name="Forma libre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5" name="Forma libre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6" name="Forma libre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7" name="Forma libre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8" name="Forma libre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9" name="Forma libre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0" name="Forma libre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1" name="Forma libre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2" name="Forma libre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3" name="Forma libre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4" name="Forma libre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5" name="Forma libre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6" name="Forma libre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7" name="Forma libre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8" name="Forma libre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9" name="Forma libre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0" name="Forma libre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1" name="Forma libre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2" name="Forma libre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3" name="Forma libre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4" name="Forma libre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5" name="Forma libre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6" name="Forma libre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7" name="Forma libre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8" name="Forma libre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9" name="Forma libre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0" name="Forma libre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1" name="Forma libre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2" name="Forma libre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3" name="Forma libre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4" name="Forma libre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5" name="Forma libre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6" name="Forma libre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7" name="Forma libre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48" name="Grupo 347"/>
          <p:cNvGrpSpPr/>
          <p:nvPr/>
        </p:nvGrpSpPr>
        <p:grpSpPr>
          <a:xfrm>
            <a:off x="-1588" y="3799401"/>
            <a:ext cx="4386410" cy="3084511"/>
            <a:chOff x="-1588" y="4419600"/>
            <a:chExt cx="3504440" cy="2464312"/>
          </a:xfrm>
        </p:grpSpPr>
        <p:grpSp>
          <p:nvGrpSpPr>
            <p:cNvPr id="349" name="Grupo 156"/>
            <p:cNvGrpSpPr>
              <a:grpSpLocks noChangeAspect="1"/>
            </p:cNvGrpSpPr>
            <p:nvPr/>
          </p:nvGrpSpPr>
          <p:grpSpPr bwMode="auto">
            <a:xfrm>
              <a:off x="-321" y="4419600"/>
              <a:ext cx="2827754" cy="2458133"/>
              <a:chOff x="437" y="-367"/>
              <a:chExt cx="5799" cy="5041"/>
            </a:xfrm>
          </p:grpSpPr>
          <p:sp>
            <p:nvSpPr>
              <p:cNvPr id="375" name="Forma libre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6" name="Forma libre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7" name="Forma libre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8" name="Forma libre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9" name="Forma libre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0" name="Forma libre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1" name="Forma libre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2" name="Forma libre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3" name="Forma libre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4" name="Forma libre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5" name="Forma libre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6" name="Forma libre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7" name="Forma libre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8" name="Forma libre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9" name="Forma libre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0" name="Forma libre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1" name="Forma libre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2" name="Forma libre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3" name="Forma libre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4" name="Forma libre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5" name="Forma libre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6" name="Forma libre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7" name="Forma libre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8" name="Forma libre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9" name="Forma libre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0" name="Forma libre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1" name="Forma libre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2" name="Forma libre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3" name="Forma libre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4" name="Forma libre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5" name="Forma libre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6" name="Forma libre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7" name="Forma libre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8" name="Forma libre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9" name="Forma libre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0" name="Forma libre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1" name="Forma libre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2" name="Forma libre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3" name="Forma libre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4" name="Forma libre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5" name="Forma libre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6" name="Forma libre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7" name="Forma libre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8" name="Forma libre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9" name="Forma libre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0" name="Forma libre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1" name="Forma libre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50" name="Grupo 349"/>
            <p:cNvGrpSpPr/>
            <p:nvPr/>
          </p:nvGrpSpPr>
          <p:grpSpPr>
            <a:xfrm flipH="1">
              <a:off x="2055224" y="5313306"/>
              <a:ext cx="1134584" cy="955223"/>
              <a:chOff x="3900133" y="5425719"/>
              <a:chExt cx="1778554" cy="1449268"/>
            </a:xfrm>
          </p:grpSpPr>
          <p:sp>
            <p:nvSpPr>
              <p:cNvPr id="366" name="Forma libre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7" name="Forma libre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8" name="Forma libre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9" name="Forma libre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0" name="Forma libre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1" name="Forma libre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2" name="Forma libre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3" name="Forma libre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4" name="Forma libre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51" name="Grupo 350"/>
            <p:cNvGrpSpPr/>
            <p:nvPr/>
          </p:nvGrpSpPr>
          <p:grpSpPr>
            <a:xfrm>
              <a:off x="-1588" y="5362669"/>
              <a:ext cx="1522208" cy="1521243"/>
              <a:chOff x="-1588" y="5362669"/>
              <a:chExt cx="1522208" cy="1521243"/>
            </a:xfrm>
          </p:grpSpPr>
          <p:sp>
            <p:nvSpPr>
              <p:cNvPr id="359" name="Forma libre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0" name="Forma libre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1" name="Forma libre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2" name="Forma libre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3" name="Forma libre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4" name="Forma libre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5" name="Forma libre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52" name="Grupo 351"/>
            <p:cNvGrpSpPr/>
            <p:nvPr/>
          </p:nvGrpSpPr>
          <p:grpSpPr>
            <a:xfrm>
              <a:off x="1808901" y="5856153"/>
              <a:ext cx="1693951" cy="1019100"/>
              <a:chOff x="1623186" y="-214403"/>
              <a:chExt cx="1171187" cy="716005"/>
            </a:xfrm>
          </p:grpSpPr>
          <p:sp>
            <p:nvSpPr>
              <p:cNvPr id="353" name="Forma libre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4" name="Forma libre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5" name="Forma libre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6" name="Forma libre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7" name="Forma libre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8" name="Forma libre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grpSp>
        <p:nvGrpSpPr>
          <p:cNvPr id="422" name="Grupo 52"/>
          <p:cNvGrpSpPr>
            <a:grpSpLocks noChangeAspect="1"/>
          </p:cNvGrpSpPr>
          <p:nvPr/>
        </p:nvGrpSpPr>
        <p:grpSpPr bwMode="auto">
          <a:xfrm rot="19948164">
            <a:off x="369246" y="506291"/>
            <a:ext cx="892898" cy="1021771"/>
            <a:chOff x="4634" y="754"/>
            <a:chExt cx="1164" cy="1332"/>
          </a:xfrm>
        </p:grpSpPr>
        <p:sp>
          <p:nvSpPr>
            <p:cNvPr id="423" name="Forma libre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4" name="Forma libre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5" name="Forma libre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6" name="Forma libre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7" name="Forma libre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8" name="Forma libre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9" name="Forma libre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0" name="Forma libre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431" name="Grupo 52"/>
          <p:cNvGrpSpPr>
            <a:grpSpLocks noChangeAspect="1"/>
          </p:cNvGrpSpPr>
          <p:nvPr/>
        </p:nvGrpSpPr>
        <p:grpSpPr bwMode="auto">
          <a:xfrm rot="5825446">
            <a:off x="11635759" y="394369"/>
            <a:ext cx="408172" cy="467084"/>
            <a:chOff x="4634" y="754"/>
            <a:chExt cx="1164" cy="1332"/>
          </a:xfrm>
        </p:grpSpPr>
        <p:sp>
          <p:nvSpPr>
            <p:cNvPr id="432" name="Forma libre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3" name="Forma libre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4" name="Forma libre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5" name="Forma libre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6" name="Forma libre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7" name="Forma libre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8" name="Forma libre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9" name="Forma libre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440" name="Grupo 66"/>
          <p:cNvGrpSpPr>
            <a:grpSpLocks noChangeAspect="1"/>
          </p:cNvGrpSpPr>
          <p:nvPr/>
        </p:nvGrpSpPr>
        <p:grpSpPr bwMode="auto">
          <a:xfrm>
            <a:off x="23436" y="3048994"/>
            <a:ext cx="388175" cy="364678"/>
            <a:chOff x="3636" y="1964"/>
            <a:chExt cx="413" cy="388"/>
          </a:xfrm>
        </p:grpSpPr>
        <p:sp>
          <p:nvSpPr>
            <p:cNvPr id="441" name="Forma libre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2" name="Forma libre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3" name="Forma libre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4" name="Forma libre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5" name="Forma libre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6" name="Forma libre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7" name="Forma libre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8" name="Forma libre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2" name="Título 1"/>
          <p:cNvSpPr>
            <a:spLocks noGrp="1"/>
          </p:cNvSpPr>
          <p:nvPr>
            <p:ph type="title"/>
          </p:nvPr>
        </p:nvSpPr>
        <p:spPr>
          <a:xfrm>
            <a:off x="2034904" y="828876"/>
            <a:ext cx="6058552" cy="3507549"/>
          </a:xfrm>
        </p:spPr>
        <p:txBody>
          <a:bodyPr rtlCol="0" anchor="ctr">
            <a:normAutofit/>
          </a:bodyPr>
          <a:lstStyle>
            <a:lvl1pPr algn="ctr">
              <a:defRPr sz="6000"/>
            </a:lvl1pPr>
          </a:lstStyle>
          <a:p>
            <a:pPr rtl="0"/>
            <a:r>
              <a:rPr lang="es-ES" noProof="0"/>
              <a:t>Haga clic para modificar el estilo de título del patrón</a:t>
            </a:r>
            <a:endParaRPr lang="es-ES" noProof="0" dirty="0"/>
          </a:p>
        </p:txBody>
      </p:sp>
      <p:sp>
        <p:nvSpPr>
          <p:cNvPr id="4" name="Marcador de pie de página 3"/>
          <p:cNvSpPr>
            <a:spLocks noGrp="1"/>
          </p:cNvSpPr>
          <p:nvPr>
            <p:ph type="ftr" sz="quarter" idx="11"/>
          </p:nvPr>
        </p:nvSpPr>
        <p:spPr/>
        <p:txBody>
          <a:bodyPr rtlCol="0"/>
          <a:lstStyle/>
          <a:p>
            <a:pPr rtl="0"/>
            <a:r>
              <a:rPr lang="es-ES" noProof="0" dirty="0"/>
              <a:t>Agregar un pie de página</a:t>
            </a:r>
          </a:p>
        </p:txBody>
      </p:sp>
      <p:sp>
        <p:nvSpPr>
          <p:cNvPr id="3" name="Marcador de posición de fecha 2"/>
          <p:cNvSpPr>
            <a:spLocks noGrp="1"/>
          </p:cNvSpPr>
          <p:nvPr>
            <p:ph type="dt" sz="half" idx="10"/>
          </p:nvPr>
        </p:nvSpPr>
        <p:spPr/>
        <p:txBody>
          <a:bodyPr rtlCol="0"/>
          <a:lstStyle>
            <a:lvl1pPr>
              <a:defRPr/>
            </a:lvl1pPr>
          </a:lstStyle>
          <a:p>
            <a:fld id="{F9177703-594E-40E9-BF69-E20A50E1051E}" type="datetime1">
              <a:rPr lang="es-ES" smtClean="0"/>
              <a:pPr/>
              <a:t>3/2/20</a:t>
            </a:fld>
            <a:endParaRPr lang="es-ES" dirty="0"/>
          </a:p>
        </p:txBody>
      </p:sp>
      <p:sp>
        <p:nvSpPr>
          <p:cNvPr id="5" name="Marcador de posición de número de diapositiva 4"/>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rtlCol="0"/>
          <a:lstStyle/>
          <a:p>
            <a:pPr rtl="0"/>
            <a:r>
              <a:rPr lang="es-ES" noProof="0" dirty="0"/>
              <a:t>Agregar un pie de página</a:t>
            </a:r>
          </a:p>
        </p:txBody>
      </p:sp>
      <p:sp>
        <p:nvSpPr>
          <p:cNvPr id="2" name="Marcador de posición de fecha 1"/>
          <p:cNvSpPr>
            <a:spLocks noGrp="1"/>
          </p:cNvSpPr>
          <p:nvPr>
            <p:ph type="dt" sz="half" idx="10"/>
          </p:nvPr>
        </p:nvSpPr>
        <p:spPr/>
        <p:txBody>
          <a:bodyPr rtlCol="0"/>
          <a:lstStyle>
            <a:lvl1pPr>
              <a:defRPr/>
            </a:lvl1pPr>
          </a:lstStyle>
          <a:p>
            <a:fld id="{0952C0C7-4E24-423C-828A-4C3A82C1C4B9}" type="datetime1">
              <a:rPr lang="es-ES" smtClean="0"/>
              <a:pPr/>
              <a:t>3/2/20</a:t>
            </a:fld>
            <a:endParaRPr lang="es-ES" dirty="0"/>
          </a:p>
        </p:txBody>
      </p:sp>
      <p:sp>
        <p:nvSpPr>
          <p:cNvPr id="4" name="Marcador de posición de número de diapositiva 3"/>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188720"/>
            <a:ext cx="3108960" cy="2286000"/>
          </a:xfrm>
        </p:spPr>
        <p:txBody>
          <a:bodyPr rtlCol="0" anchor="b">
            <a:normAutofit/>
          </a:bodyPr>
          <a:lstStyle>
            <a:lvl1pPr>
              <a:defRPr sz="3400" b="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4480560" y="457200"/>
            <a:ext cx="6675120" cy="5943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1097280" y="3474720"/>
            <a:ext cx="3108960" cy="1371600"/>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a:t>
            </a:r>
          </a:p>
        </p:txBody>
      </p:sp>
      <p:sp>
        <p:nvSpPr>
          <p:cNvPr id="6" name="Marcador de pie de página 5"/>
          <p:cNvSpPr>
            <a:spLocks noGrp="1"/>
          </p:cNvSpPr>
          <p:nvPr>
            <p:ph type="ftr" sz="quarter" idx="11"/>
          </p:nvPr>
        </p:nvSpPr>
        <p:spPr/>
        <p:txBody>
          <a:bodyPr rtlCol="0"/>
          <a:lstStyle/>
          <a:p>
            <a:pPr rtl="0"/>
            <a:r>
              <a:rPr lang="es-ES" noProof="0" dirty="0"/>
              <a:t>Agregar un pie de página</a:t>
            </a:r>
          </a:p>
        </p:txBody>
      </p:sp>
      <p:sp>
        <p:nvSpPr>
          <p:cNvPr id="5" name="Marcador de posición de fecha 4"/>
          <p:cNvSpPr>
            <a:spLocks noGrp="1"/>
          </p:cNvSpPr>
          <p:nvPr>
            <p:ph type="dt" sz="half" idx="10"/>
          </p:nvPr>
        </p:nvSpPr>
        <p:spPr/>
        <p:txBody>
          <a:bodyPr rtlCol="0"/>
          <a:lstStyle>
            <a:lvl1pPr>
              <a:defRPr/>
            </a:lvl1pPr>
          </a:lstStyle>
          <a:p>
            <a:fld id="{E9211DEC-AB91-4D3E-9FC9-BF95D118DC93}" type="datetime1">
              <a:rPr lang="es-ES" smtClean="0"/>
              <a:pPr/>
              <a:t>3/2/20</a:t>
            </a:fld>
            <a:endParaRPr lang="es-ES" dirty="0"/>
          </a:p>
        </p:txBody>
      </p:sp>
      <p:sp>
        <p:nvSpPr>
          <p:cNvPr id="7" name="Marcador de posición de número de diapositiva 6"/>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188720"/>
            <a:ext cx="3108960" cy="2286000"/>
          </a:xfrm>
        </p:spPr>
        <p:txBody>
          <a:bodyPr rtlCol="0" anchor="b">
            <a:normAutofit/>
          </a:bodyPr>
          <a:lstStyle>
            <a:lvl1pPr>
              <a:defRPr sz="3400" b="0"/>
            </a:lvl1pPr>
          </a:lstStyle>
          <a:p>
            <a:pPr rtl="0"/>
            <a:r>
              <a:rPr lang="es-ES" noProof="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4480560" y="457200"/>
            <a:ext cx="6675120" cy="5943600"/>
          </a:xfrm>
          <a:solidFill>
            <a:schemeClr val="bg1">
              <a:lumMod val="95000"/>
            </a:schemeClr>
          </a:solidFill>
        </p:spPr>
        <p:txBody>
          <a:bodyPr rtlCol="0">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1097280" y="3474720"/>
            <a:ext cx="3108960" cy="1371600"/>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a:t>
            </a:r>
          </a:p>
        </p:txBody>
      </p:sp>
      <p:sp>
        <p:nvSpPr>
          <p:cNvPr id="6" name="Marcador de pie de página 5"/>
          <p:cNvSpPr>
            <a:spLocks noGrp="1"/>
          </p:cNvSpPr>
          <p:nvPr>
            <p:ph type="ftr" sz="quarter" idx="11"/>
          </p:nvPr>
        </p:nvSpPr>
        <p:spPr/>
        <p:txBody>
          <a:bodyPr rtlCol="0"/>
          <a:lstStyle/>
          <a:p>
            <a:pPr rtl="0"/>
            <a:r>
              <a:rPr lang="es-ES" noProof="0" dirty="0"/>
              <a:t>Agregar un pie de página</a:t>
            </a:r>
          </a:p>
        </p:txBody>
      </p:sp>
      <p:sp>
        <p:nvSpPr>
          <p:cNvPr id="5" name="Marcador de posición de fecha 4"/>
          <p:cNvSpPr>
            <a:spLocks noGrp="1"/>
          </p:cNvSpPr>
          <p:nvPr>
            <p:ph type="dt" sz="half" idx="10"/>
          </p:nvPr>
        </p:nvSpPr>
        <p:spPr/>
        <p:txBody>
          <a:bodyPr rtlCol="0"/>
          <a:lstStyle>
            <a:lvl1pPr>
              <a:defRPr/>
            </a:lvl1pPr>
          </a:lstStyle>
          <a:p>
            <a:fld id="{31D13E27-1589-47A1-83B3-D07936A287CD}" type="datetime1">
              <a:rPr lang="es-ES" smtClean="0"/>
              <a:pPr/>
              <a:t>3/2/20</a:t>
            </a:fld>
            <a:endParaRPr lang="es-ES" dirty="0"/>
          </a:p>
        </p:txBody>
      </p:sp>
      <p:sp>
        <p:nvSpPr>
          <p:cNvPr id="7" name="Marcador de posición de número de diapositiva 6"/>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orma libre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 name="Forma libre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 name="Forma libre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10" name="Grupo 66"/>
          <p:cNvGrpSpPr>
            <a:grpSpLocks noChangeAspect="1"/>
          </p:cNvGrpSpPr>
          <p:nvPr/>
        </p:nvGrpSpPr>
        <p:grpSpPr bwMode="auto">
          <a:xfrm>
            <a:off x="11647687" y="947576"/>
            <a:ext cx="426645" cy="400819"/>
            <a:chOff x="3636" y="1964"/>
            <a:chExt cx="413" cy="388"/>
          </a:xfrm>
        </p:grpSpPr>
        <p:sp>
          <p:nvSpPr>
            <p:cNvPr id="11" name="Forma libre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9" name="Grupo 18"/>
          <p:cNvGrpSpPr/>
          <p:nvPr/>
        </p:nvGrpSpPr>
        <p:grpSpPr>
          <a:xfrm>
            <a:off x="11308927" y="6212029"/>
            <a:ext cx="875471" cy="645972"/>
            <a:chOff x="7344986" y="5566058"/>
            <a:chExt cx="1750940" cy="1291943"/>
          </a:xfrm>
        </p:grpSpPr>
        <p:sp>
          <p:nvSpPr>
            <p:cNvPr id="20" name="Forma libre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 name="Forma libre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 name="Forma libre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26" name="Grupo 5"/>
          <p:cNvGrpSpPr>
            <a:grpSpLocks noChangeAspect="1"/>
          </p:cNvGrpSpPr>
          <p:nvPr/>
        </p:nvGrpSpPr>
        <p:grpSpPr bwMode="auto">
          <a:xfrm>
            <a:off x="2441" y="2873890"/>
            <a:ext cx="597228" cy="789302"/>
            <a:chOff x="2121" y="1060"/>
            <a:chExt cx="597" cy="789"/>
          </a:xfrm>
        </p:grpSpPr>
        <p:sp>
          <p:nvSpPr>
            <p:cNvPr id="27" name="Forma libre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4" name="Grupo 16"/>
          <p:cNvGrpSpPr>
            <a:grpSpLocks noChangeAspect="1"/>
          </p:cNvGrpSpPr>
          <p:nvPr/>
        </p:nvGrpSpPr>
        <p:grpSpPr bwMode="auto">
          <a:xfrm>
            <a:off x="139505" y="-13010"/>
            <a:ext cx="1382907" cy="804244"/>
            <a:chOff x="1922" y="1129"/>
            <a:chExt cx="987" cy="574"/>
          </a:xfrm>
        </p:grpSpPr>
        <p:sp>
          <p:nvSpPr>
            <p:cNvPr id="35" name="Forma libre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 name="Forma libre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 name="Forma libre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 name="Forma libre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 name="Forma libre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 name="Forma libre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 name="Forma libre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 name="Forma libre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43" name="Grupo 28"/>
          <p:cNvGrpSpPr>
            <a:grpSpLocks noChangeAspect="1"/>
          </p:cNvGrpSpPr>
          <p:nvPr/>
        </p:nvGrpSpPr>
        <p:grpSpPr bwMode="auto">
          <a:xfrm>
            <a:off x="0" y="5007562"/>
            <a:ext cx="687853" cy="1147722"/>
            <a:chOff x="1901" y="2020"/>
            <a:chExt cx="1059" cy="1767"/>
          </a:xfrm>
        </p:grpSpPr>
        <p:sp>
          <p:nvSpPr>
            <p:cNvPr id="44" name="Forma libre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5" name="Forma libre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6" name="Forma libre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7" name="Forma libre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8" name="Forma libre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9" name="Forma libre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0" name="Forma libre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1" name="Forma libre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52" name="Grupo 52"/>
          <p:cNvGrpSpPr>
            <a:grpSpLocks noChangeAspect="1"/>
          </p:cNvGrpSpPr>
          <p:nvPr/>
        </p:nvGrpSpPr>
        <p:grpSpPr bwMode="auto">
          <a:xfrm rot="19948164">
            <a:off x="11143247" y="105148"/>
            <a:ext cx="675071" cy="772505"/>
            <a:chOff x="4634" y="754"/>
            <a:chExt cx="1164" cy="1332"/>
          </a:xfrm>
        </p:grpSpPr>
        <p:sp>
          <p:nvSpPr>
            <p:cNvPr id="53" name="Forma libre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9" name="Forma libre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61" name="Grupo 64"/>
          <p:cNvGrpSpPr>
            <a:grpSpLocks noChangeAspect="1"/>
          </p:cNvGrpSpPr>
          <p:nvPr/>
        </p:nvGrpSpPr>
        <p:grpSpPr bwMode="auto">
          <a:xfrm flipH="1">
            <a:off x="10782665" y="2958792"/>
            <a:ext cx="1028242" cy="1140705"/>
            <a:chOff x="2052" y="995"/>
            <a:chExt cx="768" cy="852"/>
          </a:xfrm>
        </p:grpSpPr>
        <p:sp>
          <p:nvSpPr>
            <p:cNvPr id="62" name="Forma libre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5" name="Forma libre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6" name="Forma libre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7" name="Forma libre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8" name="Forma libre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9" name="Forma libre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2" name="Marcador de título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texto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ie de página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pPr rtl="0"/>
            <a:r>
              <a:rPr lang="es-ES" noProof="0" dirty="0"/>
              <a:t>Agregar un pie de página</a:t>
            </a:r>
          </a:p>
        </p:txBody>
      </p:sp>
      <p:sp>
        <p:nvSpPr>
          <p:cNvPr id="4" name="Marcador de posición de fecha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6E5060F7-A8C5-488A-AADF-7C921942460D}" type="datetime1">
              <a:rPr lang="es-ES" smtClean="0"/>
              <a:pPr/>
              <a:t>3/2/20</a:t>
            </a:fld>
            <a:endParaRPr lang="es-ES" dirty="0"/>
          </a:p>
        </p:txBody>
      </p:sp>
      <p:sp>
        <p:nvSpPr>
          <p:cNvPr id="6" name="Marcador de posición de número de diapositiva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pPr rtl="0"/>
            <a:fld id="{CA8D9AD5-F248-4919-864A-CFD76CC027D6}" type="slidenum">
              <a:rPr lang="es-ES" noProof="0" smtClean="0"/>
              <a:pPr rtl="0"/>
              <a:t>‹Nº›</a:t>
            </a:fld>
            <a:endParaRPr lang="es-ES" noProof="0"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1.png"/><Relationship Id="rId7"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jpeg"/><Relationship Id="rId12" Type="http://schemas.openxmlformats.org/officeDocument/2006/relationships/image" Target="../media/image143.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png"/><Relationship Id="rId9" Type="http://schemas.openxmlformats.org/officeDocument/2006/relationships/image" Target="../media/image14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66464" y="138318"/>
            <a:ext cx="9360418" cy="1602139"/>
          </a:xfrm>
        </p:spPr>
        <p:txBody>
          <a:bodyPr rtlCol="0"/>
          <a:lstStyle/>
          <a:p>
            <a:r>
              <a:rPr lang="es-ES" sz="3600" dirty="0"/>
              <a:t>EL FUTURO DEL REGADIO EN LA COMUNIDAD VALENCIANA: QUÉ PUEDE APORTAR A LA SOCIEDAD</a:t>
            </a:r>
            <a:endParaRPr lang="es-ES" dirty="0"/>
          </a:p>
        </p:txBody>
      </p:sp>
      <p:sp>
        <p:nvSpPr>
          <p:cNvPr id="5" name="Subtítulo 4"/>
          <p:cNvSpPr>
            <a:spLocks noGrp="1"/>
          </p:cNvSpPr>
          <p:nvPr>
            <p:ph type="subTitle" idx="1"/>
          </p:nvPr>
        </p:nvSpPr>
        <p:spPr>
          <a:xfrm>
            <a:off x="6235149" y="1597329"/>
            <a:ext cx="5956851" cy="1233949"/>
          </a:xfrm>
        </p:spPr>
        <p:txBody>
          <a:bodyPr rtlCol="0">
            <a:normAutofit/>
          </a:bodyPr>
          <a:lstStyle/>
          <a:p>
            <a:pPr rtl="0"/>
            <a:r>
              <a:rPr lang="es-ES" sz="2400" dirty="0"/>
              <a:t>David B. López Lluch</a:t>
            </a:r>
          </a:p>
          <a:p>
            <a:pPr rtl="0"/>
            <a:r>
              <a:rPr lang="es-ES" sz="2000" dirty="0"/>
              <a:t>Departamento de Economía Agroambiental</a:t>
            </a:r>
          </a:p>
          <a:p>
            <a:pPr rtl="0"/>
            <a:r>
              <a:rPr lang="es-ES" sz="2000" dirty="0"/>
              <a:t>Escuela Politécnica Superior de Orihuela - UMH</a:t>
            </a:r>
          </a:p>
        </p:txBody>
      </p:sp>
      <p:pic>
        <p:nvPicPr>
          <p:cNvPr id="4" name="Imagen 3">
            <a:extLst>
              <a:ext uri="{FF2B5EF4-FFF2-40B4-BE49-F238E27FC236}">
                <a16:creationId xmlns:a16="http://schemas.microsoft.com/office/drawing/2014/main" id="{C6B964E4-E58E-4E9A-A046-6D4907580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7411" y="3122247"/>
            <a:ext cx="1012545" cy="715532"/>
          </a:xfrm>
          <a:prstGeom prst="rect">
            <a:avLst/>
          </a:prstGeom>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89377" y="3107032"/>
            <a:ext cx="729776" cy="72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24D28542-045D-4DFB-A3C7-AE2C1D37C6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688150"/>
            <a:ext cx="6627576" cy="4169850"/>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1598341-FA4C-4D93-82D6-82791C508BE5}"/>
              </a:ext>
            </a:extLst>
          </p:cNvPr>
          <p:cNvSpPr>
            <a:spLocks noGrp="1"/>
          </p:cNvSpPr>
          <p:nvPr>
            <p:ph idx="1"/>
          </p:nvPr>
        </p:nvSpPr>
        <p:spPr>
          <a:xfrm>
            <a:off x="85725" y="304801"/>
            <a:ext cx="11944350" cy="6410324"/>
          </a:xfrm>
        </p:spPr>
        <p:txBody>
          <a:bodyPr>
            <a:normAutofit/>
          </a:bodyPr>
          <a:lstStyle/>
          <a:p>
            <a:pPr marL="45720" indent="0">
              <a:buNone/>
            </a:pPr>
            <a:endParaRPr lang="es-ES" dirty="0"/>
          </a:p>
          <a:p>
            <a:pPr marL="45720" indent="0">
              <a:buNone/>
            </a:pPr>
            <a:r>
              <a:rPr lang="es-ES" dirty="0"/>
              <a:t>En 2017 la superficie de cultivo de regadío llegó a 330.553 hectáreas en la </a:t>
            </a:r>
            <a:r>
              <a:rPr lang="es-ES" dirty="0" err="1"/>
              <a:t>Comunitat</a:t>
            </a:r>
            <a:r>
              <a:rPr lang="es-ES" dirty="0"/>
              <a:t> Valenciana, superando por segundo año consecutivo, a la superficie de cultivo de secano (325.882 hectáreas).</a:t>
            </a:r>
          </a:p>
          <a:p>
            <a:pPr marL="45720" indent="0">
              <a:buNone/>
            </a:pPr>
            <a:r>
              <a:rPr lang="es-ES" dirty="0"/>
              <a:t>El porcentaje de la superficie de regadío con respecto al total de las tierras de cultivo ha pasado del 38,08% en 1985 al 50,36% en 2017.</a:t>
            </a:r>
          </a:p>
          <a:p>
            <a:pPr marL="45720" indent="0">
              <a:buNone/>
            </a:pPr>
            <a:r>
              <a:rPr lang="es-ES" dirty="0"/>
              <a:t>Los cultivos principales de la Comunidad Valenciana en regadío pertenecen al grupo de los cítricos, mandarino y naranjo, con el 93,1% y 94,9% respectivamente de superficie en regadío.</a:t>
            </a:r>
          </a:p>
          <a:p>
            <a:pPr marL="45720" indent="0">
              <a:buNone/>
            </a:pPr>
            <a:r>
              <a:rPr lang="es-ES" dirty="0"/>
              <a:t>La superficie regada por el sistema de riego localizado supone el 69,65% del total de la superficie regada, según la ESYRCE.</a:t>
            </a:r>
          </a:p>
          <a:p>
            <a:pPr marL="45720" indent="0">
              <a:buNone/>
            </a:pPr>
            <a:r>
              <a:rPr lang="es-ES" dirty="0"/>
              <a:t>La mayor parte del agua disponible para riego procede de aguas superficiales (61,30% en el año 2016 según el INE).</a:t>
            </a:r>
          </a:p>
          <a:p>
            <a:pPr marL="45720" indent="0">
              <a:buNone/>
            </a:pPr>
            <a:r>
              <a:rPr lang="es-ES" dirty="0"/>
              <a:t>El consumo estimado de agua para riego de la media de los últimos tres años de los que se dispone de datos (2014-2016) asciende a 4.398 m 3 /hectárea, un 9,57% inferior al estimado en el trienio 2006-2008 (4.864 m3 /hectárea).</a:t>
            </a:r>
          </a:p>
        </p:txBody>
      </p:sp>
    </p:spTree>
    <p:extLst>
      <p:ext uri="{BB962C8B-B14F-4D97-AF65-F5344CB8AC3E}">
        <p14:creationId xmlns:p14="http://schemas.microsoft.com/office/powerpoint/2010/main" val="394915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F0DB81-7DCB-4A69-81C8-3EF383C39C08}"/>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243BFE74-2EFF-40FF-A319-5A8E6569A6E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00126" y="256226"/>
            <a:ext cx="9865024" cy="6522864"/>
          </a:xfrm>
          <a:prstGeom prst="rect">
            <a:avLst/>
          </a:prstGeom>
        </p:spPr>
      </p:pic>
    </p:spTree>
    <p:extLst>
      <p:ext uri="{BB962C8B-B14F-4D97-AF65-F5344CB8AC3E}">
        <p14:creationId xmlns:p14="http://schemas.microsoft.com/office/powerpoint/2010/main" val="266703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2CAFF-C860-459B-BF9A-516D306BAE15}"/>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C8C0F34-310B-46E0-8D76-0E3D2383AC2F}"/>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8AEC92FA-63D7-4BBC-B3BA-D90D9EDD4AD7}"/>
              </a:ext>
            </a:extLst>
          </p:cNvPr>
          <p:cNvPicPr>
            <a:picLocks noChangeAspect="1"/>
          </p:cNvPicPr>
          <p:nvPr/>
        </p:nvPicPr>
        <p:blipFill>
          <a:blip r:embed="rId2"/>
          <a:stretch>
            <a:fillRect/>
          </a:stretch>
        </p:blipFill>
        <p:spPr>
          <a:xfrm>
            <a:off x="0" y="18466"/>
            <a:ext cx="8810625" cy="2343150"/>
          </a:xfrm>
          <a:prstGeom prst="rect">
            <a:avLst/>
          </a:prstGeom>
        </p:spPr>
      </p:pic>
      <p:pic>
        <p:nvPicPr>
          <p:cNvPr id="5" name="Imagen 4">
            <a:extLst>
              <a:ext uri="{FF2B5EF4-FFF2-40B4-BE49-F238E27FC236}">
                <a16:creationId xmlns:a16="http://schemas.microsoft.com/office/drawing/2014/main" id="{013CFF13-F828-4252-AF0C-11CAB27037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9407" y="2361616"/>
            <a:ext cx="6867194" cy="4454396"/>
          </a:xfrm>
          <a:prstGeom prst="rect">
            <a:avLst/>
          </a:prstGeom>
        </p:spPr>
      </p:pic>
    </p:spTree>
    <p:extLst>
      <p:ext uri="{BB962C8B-B14F-4D97-AF65-F5344CB8AC3E}">
        <p14:creationId xmlns:p14="http://schemas.microsoft.com/office/powerpoint/2010/main" val="330446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BE55BE-857F-4487-9CC8-DE1F2A5EF67B}"/>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CF1813B9-8144-4ADA-8E74-8F8D32EAEA2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90865" y="-9131"/>
            <a:ext cx="5959426" cy="6876261"/>
          </a:xfrm>
          <a:prstGeom prst="rect">
            <a:avLst/>
          </a:prstGeom>
        </p:spPr>
      </p:pic>
      <p:pic>
        <p:nvPicPr>
          <p:cNvPr id="4" name="Imagen 3">
            <a:extLst>
              <a:ext uri="{FF2B5EF4-FFF2-40B4-BE49-F238E27FC236}">
                <a16:creationId xmlns:a16="http://schemas.microsoft.com/office/drawing/2014/main" id="{019BBAC6-8414-4B2F-91C7-23FC3C6B31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61"/>
            <a:ext cx="5943600" cy="6858000"/>
          </a:xfrm>
          <a:prstGeom prst="rect">
            <a:avLst/>
          </a:prstGeom>
        </p:spPr>
      </p:pic>
      <p:sp>
        <p:nvSpPr>
          <p:cNvPr id="6" name="Elipse 5">
            <a:extLst>
              <a:ext uri="{FF2B5EF4-FFF2-40B4-BE49-F238E27FC236}">
                <a16:creationId xmlns:a16="http://schemas.microsoft.com/office/drawing/2014/main" id="{74E2663F-BF01-43E1-9FD9-97DD06DEA616}"/>
              </a:ext>
            </a:extLst>
          </p:cNvPr>
          <p:cNvSpPr/>
          <p:nvPr/>
        </p:nvSpPr>
        <p:spPr>
          <a:xfrm>
            <a:off x="9147110" y="3133344"/>
            <a:ext cx="1651518" cy="1688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3F706D27-F6FD-4BEB-AC00-389F225A0D9F}"/>
              </a:ext>
            </a:extLst>
          </p:cNvPr>
          <p:cNvSpPr/>
          <p:nvPr/>
        </p:nvSpPr>
        <p:spPr>
          <a:xfrm>
            <a:off x="3044890" y="3153747"/>
            <a:ext cx="1651518" cy="1688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1714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451A0E-877C-48EF-A7C6-E0EEB5FD5C62}"/>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60B73A97-0CA3-43CD-832E-68DC89BBD94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48398" y="-1"/>
            <a:ext cx="5943601" cy="6858001"/>
          </a:xfrm>
          <a:prstGeom prst="rect">
            <a:avLst/>
          </a:prstGeom>
        </p:spPr>
      </p:pic>
      <p:pic>
        <p:nvPicPr>
          <p:cNvPr id="4" name="Imagen 3">
            <a:extLst>
              <a:ext uri="{FF2B5EF4-FFF2-40B4-BE49-F238E27FC236}">
                <a16:creationId xmlns:a16="http://schemas.microsoft.com/office/drawing/2014/main" id="{0B872B64-B8AC-4EE1-BE61-AD4988310E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943600" cy="6858000"/>
          </a:xfrm>
          <a:prstGeom prst="rect">
            <a:avLst/>
          </a:prstGeom>
        </p:spPr>
      </p:pic>
      <p:sp>
        <p:nvSpPr>
          <p:cNvPr id="6" name="Elipse 5">
            <a:extLst>
              <a:ext uri="{FF2B5EF4-FFF2-40B4-BE49-F238E27FC236}">
                <a16:creationId xmlns:a16="http://schemas.microsoft.com/office/drawing/2014/main" id="{93FAEECE-6EF7-44DC-AE28-AFB7446592A9}"/>
              </a:ext>
            </a:extLst>
          </p:cNvPr>
          <p:cNvSpPr/>
          <p:nvPr/>
        </p:nvSpPr>
        <p:spPr>
          <a:xfrm>
            <a:off x="9339946" y="3153747"/>
            <a:ext cx="1651518" cy="1688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30205909-B8DA-4A4C-B33C-09127733EA25}"/>
              </a:ext>
            </a:extLst>
          </p:cNvPr>
          <p:cNvSpPr/>
          <p:nvPr/>
        </p:nvSpPr>
        <p:spPr>
          <a:xfrm>
            <a:off x="3100875" y="3072877"/>
            <a:ext cx="1651518" cy="1688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1597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C38EDF-AFC5-4A22-AEC4-8D3964FBDA0F}"/>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D4FFDF13-CF2E-4827-96E6-2B2D53C9E2F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48400" y="0"/>
            <a:ext cx="5943600" cy="6858000"/>
          </a:xfrm>
          <a:prstGeom prst="rect">
            <a:avLst/>
          </a:prstGeom>
        </p:spPr>
      </p:pic>
      <p:pic>
        <p:nvPicPr>
          <p:cNvPr id="4" name="Imagen 3">
            <a:extLst>
              <a:ext uri="{FF2B5EF4-FFF2-40B4-BE49-F238E27FC236}">
                <a16:creationId xmlns:a16="http://schemas.microsoft.com/office/drawing/2014/main" id="{9F24C620-1498-4594-90BC-32E88C08FF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943600" cy="6858000"/>
          </a:xfrm>
          <a:prstGeom prst="rect">
            <a:avLst/>
          </a:prstGeom>
        </p:spPr>
      </p:pic>
      <p:sp>
        <p:nvSpPr>
          <p:cNvPr id="6" name="Elipse 5">
            <a:extLst>
              <a:ext uri="{FF2B5EF4-FFF2-40B4-BE49-F238E27FC236}">
                <a16:creationId xmlns:a16="http://schemas.microsoft.com/office/drawing/2014/main" id="{05B42182-292D-4DB1-AC8B-B46A3BDB3732}"/>
              </a:ext>
            </a:extLst>
          </p:cNvPr>
          <p:cNvSpPr/>
          <p:nvPr/>
        </p:nvSpPr>
        <p:spPr>
          <a:xfrm>
            <a:off x="9265300" y="3153747"/>
            <a:ext cx="1651518" cy="1688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4F75D0C8-778C-4E3A-B06B-EB837C8C6E19}"/>
              </a:ext>
            </a:extLst>
          </p:cNvPr>
          <p:cNvSpPr/>
          <p:nvPr/>
        </p:nvSpPr>
        <p:spPr>
          <a:xfrm>
            <a:off x="2998241" y="3156856"/>
            <a:ext cx="1651518" cy="1688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5631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5A8533-0129-42DA-ADBE-423C5B941C2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22004C9-E563-4A84-8C81-381F0C7B7841}"/>
              </a:ext>
            </a:extLst>
          </p:cNvPr>
          <p:cNvSpPr>
            <a:spLocks noGrp="1"/>
          </p:cNvSpPr>
          <p:nvPr>
            <p:ph idx="1"/>
          </p:nvPr>
        </p:nvSpPr>
        <p:spPr/>
        <p:txBody>
          <a:bodyPr/>
          <a:lstStyle/>
          <a:p>
            <a:endParaRPr lang="es-ES" dirty="0"/>
          </a:p>
        </p:txBody>
      </p:sp>
      <p:pic>
        <p:nvPicPr>
          <p:cNvPr id="4" name="Imagen 3">
            <a:extLst>
              <a:ext uri="{FF2B5EF4-FFF2-40B4-BE49-F238E27FC236}">
                <a16:creationId xmlns:a16="http://schemas.microsoft.com/office/drawing/2014/main" id="{B47DC8EB-97D6-41B3-B1E7-19C5BC3BEC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4200" y="0"/>
            <a:ext cx="5943600" cy="6858000"/>
          </a:xfrm>
          <a:prstGeom prst="rect">
            <a:avLst/>
          </a:prstGeom>
        </p:spPr>
      </p:pic>
      <p:sp>
        <p:nvSpPr>
          <p:cNvPr id="5" name="Elipse 4">
            <a:extLst>
              <a:ext uri="{FF2B5EF4-FFF2-40B4-BE49-F238E27FC236}">
                <a16:creationId xmlns:a16="http://schemas.microsoft.com/office/drawing/2014/main" id="{CB5FBF04-9197-4381-9A6D-0BDA5F1EAFF4}"/>
              </a:ext>
            </a:extLst>
          </p:cNvPr>
          <p:cNvSpPr/>
          <p:nvPr/>
        </p:nvSpPr>
        <p:spPr>
          <a:xfrm>
            <a:off x="6064901" y="3153747"/>
            <a:ext cx="1651518" cy="1688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6697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C3C4CE-AE2A-4470-894C-2AF347B2FBC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6D013839-4F9C-42EA-B274-87F40ABC7CF8}"/>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66AC9BA5-5F92-4DE9-B034-86AD90C456EF}"/>
              </a:ext>
            </a:extLst>
          </p:cNvPr>
          <p:cNvPicPr>
            <a:picLocks noChangeAspect="1"/>
          </p:cNvPicPr>
          <p:nvPr/>
        </p:nvPicPr>
        <p:blipFill>
          <a:blip r:embed="rId2"/>
          <a:stretch>
            <a:fillRect/>
          </a:stretch>
        </p:blipFill>
        <p:spPr>
          <a:xfrm>
            <a:off x="1184209" y="212261"/>
            <a:ext cx="9290237" cy="6645739"/>
          </a:xfrm>
          <a:prstGeom prst="rect">
            <a:avLst/>
          </a:prstGeom>
        </p:spPr>
      </p:pic>
    </p:spTree>
    <p:extLst>
      <p:ext uri="{BB962C8B-B14F-4D97-AF65-F5344CB8AC3E}">
        <p14:creationId xmlns:p14="http://schemas.microsoft.com/office/powerpoint/2010/main" val="11984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79F5-1608-4211-9379-926A7280B6C1}"/>
              </a:ext>
            </a:extLst>
          </p:cNvPr>
          <p:cNvSpPr>
            <a:spLocks noGrp="1"/>
          </p:cNvSpPr>
          <p:nvPr>
            <p:ph type="title"/>
          </p:nvPr>
        </p:nvSpPr>
        <p:spPr>
          <a:xfrm>
            <a:off x="1528572" y="2598175"/>
            <a:ext cx="9133730" cy="1233424"/>
          </a:xfrm>
        </p:spPr>
        <p:txBody>
          <a:bodyPr/>
          <a:lstStyle/>
          <a:p>
            <a:r>
              <a:rPr lang="es-ES" dirty="0"/>
              <a:t>¿QUÉ NOS ESTÁ PASANDO?</a:t>
            </a:r>
          </a:p>
        </p:txBody>
      </p:sp>
      <p:sp>
        <p:nvSpPr>
          <p:cNvPr id="3" name="Marcador de contenido 2">
            <a:extLst>
              <a:ext uri="{FF2B5EF4-FFF2-40B4-BE49-F238E27FC236}">
                <a16:creationId xmlns:a16="http://schemas.microsoft.com/office/drawing/2014/main" id="{D9ACE5D2-1196-4545-9945-371C3221B9C9}"/>
              </a:ext>
            </a:extLst>
          </p:cNvPr>
          <p:cNvSpPr>
            <a:spLocks noGrp="1"/>
          </p:cNvSpPr>
          <p:nvPr>
            <p:ph idx="1"/>
          </p:nvPr>
        </p:nvSpPr>
        <p:spPr/>
        <p:txBody>
          <a:bodyPr/>
          <a:lstStyle/>
          <a:p>
            <a:endParaRPr lang="es-ES"/>
          </a:p>
        </p:txBody>
      </p:sp>
    </p:spTree>
    <p:extLst>
      <p:ext uri="{BB962C8B-B14F-4D97-AF65-F5344CB8AC3E}">
        <p14:creationId xmlns:p14="http://schemas.microsoft.com/office/powerpoint/2010/main" val="133003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C447882A-FDBA-4AC9-8051-780525E0854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14787" y="1270879"/>
            <a:ext cx="8552155" cy="5175900"/>
          </a:xfrm>
          <a:prstGeom prst="rect">
            <a:avLst/>
          </a:prstGeom>
        </p:spPr>
      </p:pic>
      <p:sp>
        <p:nvSpPr>
          <p:cNvPr id="5" name="CustomShape 2">
            <a:extLst>
              <a:ext uri="{FF2B5EF4-FFF2-40B4-BE49-F238E27FC236}">
                <a16:creationId xmlns:a16="http://schemas.microsoft.com/office/drawing/2014/main" id="{F3A6D212-839F-4F1D-9C2A-672992513BAD}"/>
              </a:ext>
            </a:extLst>
          </p:cNvPr>
          <p:cNvSpPr>
            <a:spLocks noGrp="1" noChangeArrowheads="1"/>
          </p:cNvSpPr>
          <p:nvPr>
            <p:ph type="title"/>
          </p:nvPr>
        </p:nvSpPr>
        <p:spPr bwMode="auto">
          <a:xfrm>
            <a:off x="1524000" y="78910"/>
            <a:ext cx="9133730" cy="551405"/>
          </a:xfrm>
          <a:prstGeom prst="rect">
            <a:avLst/>
          </a:prstGeom>
          <a:solidFill>
            <a:srgbClr val="FFFFFF"/>
          </a:solidFill>
          <a:ln w="26280">
            <a:solidFill>
              <a:srgbClr val="94C600"/>
            </a:solidFill>
            <a:round/>
            <a:headEnd/>
            <a:tailEnd/>
          </a:ln>
        </p:spPr>
        <p:txBody>
          <a:bodyPr lIns="90000" tIns="45000" rIns="90000" bIns="45000"/>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es-ES" altLang="es-ES" sz="1800" b="1">
                <a:solidFill>
                  <a:srgbClr val="000000"/>
                </a:solidFill>
              </a:rPr>
              <a:t>Evolución de la Renta Agraria en España con y sin subvenciones PAC </a:t>
            </a:r>
            <a:endParaRPr lang="es-ES" altLang="es-ES" sz="1800"/>
          </a:p>
        </p:txBody>
      </p:sp>
      <p:pic>
        <p:nvPicPr>
          <p:cNvPr id="7" name="Imagen 6">
            <a:extLst>
              <a:ext uri="{FF2B5EF4-FFF2-40B4-BE49-F238E27FC236}">
                <a16:creationId xmlns:a16="http://schemas.microsoft.com/office/drawing/2014/main" id="{FD6F9884-DD09-42B1-A835-249C638939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501" y="2574025"/>
            <a:ext cx="1231499" cy="591363"/>
          </a:xfrm>
          <a:prstGeom prst="rect">
            <a:avLst/>
          </a:prstGeom>
        </p:spPr>
      </p:pic>
      <p:pic>
        <p:nvPicPr>
          <p:cNvPr id="8" name="Imagen 7">
            <a:extLst>
              <a:ext uri="{FF2B5EF4-FFF2-40B4-BE49-F238E27FC236}">
                <a16:creationId xmlns:a16="http://schemas.microsoft.com/office/drawing/2014/main" id="{4BD0B0F2-CC09-4EE6-BE4C-AB5063FF6A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3990" y="3563147"/>
            <a:ext cx="1231499" cy="591363"/>
          </a:xfrm>
          <a:prstGeom prst="rect">
            <a:avLst/>
          </a:prstGeom>
        </p:spPr>
      </p:pic>
      <p:pic>
        <p:nvPicPr>
          <p:cNvPr id="9" name="Imagen 8">
            <a:extLst>
              <a:ext uri="{FF2B5EF4-FFF2-40B4-BE49-F238E27FC236}">
                <a16:creationId xmlns:a16="http://schemas.microsoft.com/office/drawing/2014/main" id="{C4E9D1F8-469C-4D7D-BE2D-CE83A4D81D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3990" y="5184060"/>
            <a:ext cx="1231499" cy="591363"/>
          </a:xfrm>
          <a:prstGeom prst="rect">
            <a:avLst/>
          </a:prstGeom>
        </p:spPr>
      </p:pic>
      <p:sp>
        <p:nvSpPr>
          <p:cNvPr id="2" name="Rectángulo 1">
            <a:extLst>
              <a:ext uri="{FF2B5EF4-FFF2-40B4-BE49-F238E27FC236}">
                <a16:creationId xmlns:a16="http://schemas.microsoft.com/office/drawing/2014/main" id="{03F81BBC-F326-405A-B697-9A6A2E4C25F3}"/>
              </a:ext>
            </a:extLst>
          </p:cNvPr>
          <p:cNvSpPr/>
          <p:nvPr/>
        </p:nvSpPr>
        <p:spPr>
          <a:xfrm>
            <a:off x="1457325" y="4709958"/>
            <a:ext cx="6096000" cy="1754326"/>
          </a:xfrm>
          <a:prstGeom prst="rect">
            <a:avLst/>
          </a:prstGeom>
          <a:solidFill>
            <a:schemeClr val="accent1"/>
          </a:solidFill>
        </p:spPr>
        <p:txBody>
          <a:bodyPr>
            <a:spAutoFit/>
          </a:bodyPr>
          <a:lstStyle/>
          <a:p>
            <a:r>
              <a:rPr lang="es-ES" dirty="0"/>
              <a:t>La Renta Agraria en 2019 cayó un 8,6% con respecto al año anterior, según la primera estimación del INE. </a:t>
            </a:r>
          </a:p>
          <a:p>
            <a:endParaRPr lang="es-ES" dirty="0"/>
          </a:p>
          <a:p>
            <a:r>
              <a:rPr lang="es-ES" dirty="0"/>
              <a:t>Una tendencia a la baja que ya venía dándose desde 2018, tras el remonte de 2013-2017 posterior a la caída que sufrió durante la grave crisis económica.</a:t>
            </a:r>
          </a:p>
        </p:txBody>
      </p:sp>
      <p:sp>
        <p:nvSpPr>
          <p:cNvPr id="3" name="Rectángulo 2">
            <a:extLst>
              <a:ext uri="{FF2B5EF4-FFF2-40B4-BE49-F238E27FC236}">
                <a16:creationId xmlns:a16="http://schemas.microsoft.com/office/drawing/2014/main" id="{EEF0A392-D115-4406-894D-E215C55DCDBF}"/>
              </a:ext>
            </a:extLst>
          </p:cNvPr>
          <p:cNvSpPr/>
          <p:nvPr/>
        </p:nvSpPr>
        <p:spPr>
          <a:xfrm>
            <a:off x="3048000" y="2574025"/>
            <a:ext cx="6096000" cy="1754326"/>
          </a:xfrm>
          <a:prstGeom prst="rect">
            <a:avLst/>
          </a:prstGeom>
          <a:solidFill>
            <a:schemeClr val="accent1"/>
          </a:solidFill>
        </p:spPr>
        <p:txBody>
          <a:bodyPr>
            <a:spAutoFit/>
          </a:bodyPr>
          <a:lstStyle/>
          <a:p>
            <a:r>
              <a:rPr lang="es-ES" dirty="0"/>
              <a:t>El sector primario aportó en 2018 el 2,8% del PIB nacional de forma directa.</a:t>
            </a:r>
          </a:p>
          <a:p>
            <a:r>
              <a:rPr lang="es-ES" dirty="0"/>
              <a:t>Más de un 10% si se incluye la industria agroalimentaria, que representa un 2,5% del PIB, y actividades indirectas como los insumos, el transporte y la distribución.</a:t>
            </a:r>
          </a:p>
          <a:p>
            <a:endParaRPr lang="es-ES" dirty="0"/>
          </a:p>
        </p:txBody>
      </p:sp>
    </p:spTree>
    <p:extLst>
      <p:ext uri="{BB962C8B-B14F-4D97-AF65-F5344CB8AC3E}">
        <p14:creationId xmlns:p14="http://schemas.microsoft.com/office/powerpoint/2010/main" val="120501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11E29B-AB55-4517-B2FD-9226A48DF6FC}"/>
              </a:ext>
            </a:extLst>
          </p:cNvPr>
          <p:cNvSpPr>
            <a:spLocks noGrp="1"/>
          </p:cNvSpPr>
          <p:nvPr>
            <p:ph type="title"/>
          </p:nvPr>
        </p:nvSpPr>
        <p:spPr>
          <a:xfrm>
            <a:off x="1529698" y="2945638"/>
            <a:ext cx="9133730" cy="1233424"/>
          </a:xfrm>
        </p:spPr>
        <p:txBody>
          <a:bodyPr/>
          <a:lstStyle/>
          <a:p>
            <a:r>
              <a:rPr lang="es-ES" dirty="0"/>
              <a:t>¿QUIÉNES SOMOS?</a:t>
            </a:r>
          </a:p>
        </p:txBody>
      </p:sp>
      <p:sp>
        <p:nvSpPr>
          <p:cNvPr id="3" name="Marcador de contenido 2">
            <a:extLst>
              <a:ext uri="{FF2B5EF4-FFF2-40B4-BE49-F238E27FC236}">
                <a16:creationId xmlns:a16="http://schemas.microsoft.com/office/drawing/2014/main" id="{3025380B-21A3-4BF2-9607-7CDF61E03EED}"/>
              </a:ext>
            </a:extLst>
          </p:cNvPr>
          <p:cNvSpPr>
            <a:spLocks noGrp="1"/>
          </p:cNvSpPr>
          <p:nvPr>
            <p:ph idx="1"/>
          </p:nvPr>
        </p:nvSpPr>
        <p:spPr/>
        <p:txBody>
          <a:bodyPr/>
          <a:lstStyle/>
          <a:p>
            <a:endParaRPr lang="es-ES"/>
          </a:p>
        </p:txBody>
      </p:sp>
    </p:spTree>
    <p:extLst>
      <p:ext uri="{BB962C8B-B14F-4D97-AF65-F5344CB8AC3E}">
        <p14:creationId xmlns:p14="http://schemas.microsoft.com/office/powerpoint/2010/main" val="149363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33F202-95FF-4B36-AC99-01268CEA6D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4973" y="349280"/>
            <a:ext cx="9204974" cy="573998"/>
          </a:xfrm>
          <a:prstGeom prst="rect">
            <a:avLst/>
          </a:prstGeom>
        </p:spPr>
      </p:pic>
      <p:pic>
        <p:nvPicPr>
          <p:cNvPr id="4" name="Marcador de contenido 3">
            <a:extLst>
              <a:ext uri="{FF2B5EF4-FFF2-40B4-BE49-F238E27FC236}">
                <a16:creationId xmlns:a16="http://schemas.microsoft.com/office/drawing/2014/main" id="{9FEDF36A-1B4C-424A-BD88-17399EB1DEF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94569" y="1020932"/>
            <a:ext cx="8445178" cy="5594646"/>
          </a:xfrm>
          <a:prstGeom prst="rect">
            <a:avLst/>
          </a:prstGeom>
        </p:spPr>
      </p:pic>
    </p:spTree>
    <p:extLst>
      <p:ext uri="{BB962C8B-B14F-4D97-AF65-F5344CB8AC3E}">
        <p14:creationId xmlns:p14="http://schemas.microsoft.com/office/powerpoint/2010/main" val="376101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5E5E5-FE1B-4E52-AA8C-88BFCE2A52EB}"/>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6EBA6DE-3904-4EA8-934A-E466B5E3EE0A}"/>
              </a:ext>
            </a:extLst>
          </p:cNvPr>
          <p:cNvSpPr>
            <a:spLocks noGrp="1"/>
          </p:cNvSpPr>
          <p:nvPr>
            <p:ph idx="1"/>
          </p:nvPr>
        </p:nvSpPr>
        <p:spPr>
          <a:xfrm>
            <a:off x="1384555" y="1402673"/>
            <a:ext cx="9278873" cy="4218374"/>
          </a:xfrm>
        </p:spPr>
        <p:txBody>
          <a:bodyPr/>
          <a:lstStyle/>
          <a:p>
            <a:endParaRPr lang="es-ES" dirty="0"/>
          </a:p>
          <a:p>
            <a:endParaRPr lang="es-ES" dirty="0"/>
          </a:p>
          <a:p>
            <a:endParaRPr lang="es-ES" dirty="0"/>
          </a:p>
          <a:p>
            <a:pPr marL="45720" indent="0">
              <a:buNone/>
            </a:pPr>
            <a:r>
              <a:rPr lang="es-ES" sz="4800" dirty="0"/>
              <a:t>Y esto…. ¿por qué?</a:t>
            </a:r>
          </a:p>
        </p:txBody>
      </p:sp>
      <p:pic>
        <p:nvPicPr>
          <p:cNvPr id="4" name="Imagen 3">
            <a:extLst>
              <a:ext uri="{FF2B5EF4-FFF2-40B4-BE49-F238E27FC236}">
                <a16:creationId xmlns:a16="http://schemas.microsoft.com/office/drawing/2014/main" id="{3180B355-EEAC-46B6-AEF4-AB6DBA924EF7}"/>
              </a:ext>
            </a:extLst>
          </p:cNvPr>
          <p:cNvPicPr>
            <a:picLocks noChangeAspect="1"/>
          </p:cNvPicPr>
          <p:nvPr/>
        </p:nvPicPr>
        <p:blipFill>
          <a:blip r:embed="rId2"/>
          <a:stretch>
            <a:fillRect/>
          </a:stretch>
        </p:blipFill>
        <p:spPr>
          <a:xfrm>
            <a:off x="6706340" y="772357"/>
            <a:ext cx="5124080" cy="5124080"/>
          </a:xfrm>
          <a:prstGeom prst="rect">
            <a:avLst/>
          </a:prstGeom>
        </p:spPr>
      </p:pic>
      <p:pic>
        <p:nvPicPr>
          <p:cNvPr id="5" name="Imagen 4">
            <a:extLst>
              <a:ext uri="{FF2B5EF4-FFF2-40B4-BE49-F238E27FC236}">
                <a16:creationId xmlns:a16="http://schemas.microsoft.com/office/drawing/2014/main" id="{0C6A7627-4F98-4383-A816-E9AC58439D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970" y="43399"/>
            <a:ext cx="2955524" cy="2955524"/>
          </a:xfrm>
          <a:prstGeom prst="rect">
            <a:avLst/>
          </a:prstGeom>
        </p:spPr>
      </p:pic>
      <p:pic>
        <p:nvPicPr>
          <p:cNvPr id="6" name="Imagen 5">
            <a:extLst>
              <a:ext uri="{FF2B5EF4-FFF2-40B4-BE49-F238E27FC236}">
                <a16:creationId xmlns:a16="http://schemas.microsoft.com/office/drawing/2014/main" id="{AA25A6AD-0F45-425E-AE3B-3221623E9D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624" y="4337482"/>
            <a:ext cx="2292658" cy="2292658"/>
          </a:xfrm>
          <a:prstGeom prst="rect">
            <a:avLst/>
          </a:prstGeom>
        </p:spPr>
      </p:pic>
      <p:pic>
        <p:nvPicPr>
          <p:cNvPr id="7" name="Imagen 6">
            <a:extLst>
              <a:ext uri="{FF2B5EF4-FFF2-40B4-BE49-F238E27FC236}">
                <a16:creationId xmlns:a16="http://schemas.microsoft.com/office/drawing/2014/main" id="{4D0A0214-408B-42E2-B18C-165BCC46B9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6377" y="4200329"/>
            <a:ext cx="2489448" cy="2489448"/>
          </a:xfrm>
          <a:prstGeom prst="rect">
            <a:avLst/>
          </a:prstGeom>
        </p:spPr>
      </p:pic>
    </p:spTree>
    <p:extLst>
      <p:ext uri="{BB962C8B-B14F-4D97-AF65-F5344CB8AC3E}">
        <p14:creationId xmlns:p14="http://schemas.microsoft.com/office/powerpoint/2010/main" val="384311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76DD52AA-F2D4-4606-A921-693DD3D3C3B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68765" y="1495201"/>
            <a:ext cx="5444200" cy="920576"/>
          </a:xfrm>
          <a:prstGeom prst="rect">
            <a:avLst/>
          </a:prstGeom>
        </p:spPr>
      </p:pic>
      <p:pic>
        <p:nvPicPr>
          <p:cNvPr id="4" name="Imagen 3">
            <a:extLst>
              <a:ext uri="{FF2B5EF4-FFF2-40B4-BE49-F238E27FC236}">
                <a16:creationId xmlns:a16="http://schemas.microsoft.com/office/drawing/2014/main" id="{A7F297CF-FF69-4224-9DE4-DAF4A637E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912" y="1485900"/>
            <a:ext cx="2530059" cy="890093"/>
          </a:xfrm>
          <a:prstGeom prst="rect">
            <a:avLst/>
          </a:prstGeom>
        </p:spPr>
      </p:pic>
      <p:pic>
        <p:nvPicPr>
          <p:cNvPr id="6" name="Imagen 5">
            <a:extLst>
              <a:ext uri="{FF2B5EF4-FFF2-40B4-BE49-F238E27FC236}">
                <a16:creationId xmlns:a16="http://schemas.microsoft.com/office/drawing/2014/main" id="{C4B4418D-0E1A-489E-85FF-1C08C133CCEC}"/>
              </a:ext>
            </a:extLst>
          </p:cNvPr>
          <p:cNvPicPr>
            <a:picLocks noChangeAspect="1"/>
          </p:cNvPicPr>
          <p:nvPr/>
        </p:nvPicPr>
        <p:blipFill>
          <a:blip r:embed="rId4"/>
          <a:stretch>
            <a:fillRect/>
          </a:stretch>
        </p:blipFill>
        <p:spPr>
          <a:xfrm>
            <a:off x="1849582" y="630244"/>
            <a:ext cx="8165938" cy="6121198"/>
          </a:xfrm>
          <a:prstGeom prst="rect">
            <a:avLst/>
          </a:prstGeom>
        </p:spPr>
      </p:pic>
      <p:pic>
        <p:nvPicPr>
          <p:cNvPr id="7" name="Imagen 6">
            <a:extLst>
              <a:ext uri="{FF2B5EF4-FFF2-40B4-BE49-F238E27FC236}">
                <a16:creationId xmlns:a16="http://schemas.microsoft.com/office/drawing/2014/main" id="{86C05704-AF9D-4BF6-95F4-285F3EB7C8AC}"/>
              </a:ext>
            </a:extLst>
          </p:cNvPr>
          <p:cNvPicPr>
            <a:picLocks noChangeAspect="1"/>
          </p:cNvPicPr>
          <p:nvPr/>
        </p:nvPicPr>
        <p:blipFill>
          <a:blip r:embed="rId5"/>
          <a:stretch>
            <a:fillRect/>
          </a:stretch>
        </p:blipFill>
        <p:spPr>
          <a:xfrm>
            <a:off x="2782371" y="106558"/>
            <a:ext cx="8752608" cy="6564456"/>
          </a:xfrm>
          <a:prstGeom prst="rect">
            <a:avLst/>
          </a:prstGeom>
        </p:spPr>
      </p:pic>
      <p:sp>
        <p:nvSpPr>
          <p:cNvPr id="8" name="Título 7">
            <a:extLst>
              <a:ext uri="{FF2B5EF4-FFF2-40B4-BE49-F238E27FC236}">
                <a16:creationId xmlns:a16="http://schemas.microsoft.com/office/drawing/2014/main" id="{0E7FE6B3-F5C9-40C5-B64F-926AC2723070}"/>
              </a:ext>
            </a:extLst>
          </p:cNvPr>
          <p:cNvSpPr>
            <a:spLocks noGrp="1"/>
          </p:cNvSpPr>
          <p:nvPr>
            <p:ph type="title"/>
          </p:nvPr>
        </p:nvSpPr>
        <p:spPr/>
        <p:txBody>
          <a:bodyPr/>
          <a:lstStyle/>
          <a:p>
            <a:endParaRPr lang="es-ES"/>
          </a:p>
        </p:txBody>
      </p:sp>
    </p:spTree>
    <p:extLst>
      <p:ext uri="{BB962C8B-B14F-4D97-AF65-F5344CB8AC3E}">
        <p14:creationId xmlns:p14="http://schemas.microsoft.com/office/powerpoint/2010/main" val="26294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3CD2B2DF-E9B5-4054-8332-631884EE014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57926" y="1755027"/>
            <a:ext cx="6916188" cy="5035298"/>
          </a:xfrm>
          <a:prstGeom prst="rect">
            <a:avLst/>
          </a:prstGeom>
        </p:spPr>
      </p:pic>
      <p:pic>
        <p:nvPicPr>
          <p:cNvPr id="6" name="Imagen 5">
            <a:extLst>
              <a:ext uri="{FF2B5EF4-FFF2-40B4-BE49-F238E27FC236}">
                <a16:creationId xmlns:a16="http://schemas.microsoft.com/office/drawing/2014/main" id="{5C5A6FF4-91FB-4BF9-AA2A-8154015759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2792" y="2924638"/>
            <a:ext cx="749873" cy="493819"/>
          </a:xfrm>
          <a:prstGeom prst="rect">
            <a:avLst/>
          </a:prstGeom>
        </p:spPr>
      </p:pic>
      <p:pic>
        <p:nvPicPr>
          <p:cNvPr id="7" name="Imagen 6">
            <a:extLst>
              <a:ext uri="{FF2B5EF4-FFF2-40B4-BE49-F238E27FC236}">
                <a16:creationId xmlns:a16="http://schemas.microsoft.com/office/drawing/2014/main" id="{1C75F3FC-AE80-49DA-AEEC-29199A4DB9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70154" y="4168067"/>
            <a:ext cx="621846" cy="545140"/>
          </a:xfrm>
          <a:prstGeom prst="rect">
            <a:avLst/>
          </a:prstGeom>
        </p:spPr>
      </p:pic>
      <p:pic>
        <p:nvPicPr>
          <p:cNvPr id="8" name="Imagen 7">
            <a:extLst>
              <a:ext uri="{FF2B5EF4-FFF2-40B4-BE49-F238E27FC236}">
                <a16:creationId xmlns:a16="http://schemas.microsoft.com/office/drawing/2014/main" id="{A9DDAB3F-39D0-4BB2-A232-DF4489F89B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25659" y="513634"/>
            <a:ext cx="3242295" cy="1077485"/>
          </a:xfrm>
          <a:prstGeom prst="rect">
            <a:avLst/>
          </a:prstGeom>
        </p:spPr>
      </p:pic>
      <p:pic>
        <p:nvPicPr>
          <p:cNvPr id="9" name="Imagen 8">
            <a:extLst>
              <a:ext uri="{FF2B5EF4-FFF2-40B4-BE49-F238E27FC236}">
                <a16:creationId xmlns:a16="http://schemas.microsoft.com/office/drawing/2014/main" id="{40EA1D44-BE86-4A54-92EB-B6C5C5D6B5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5531" y="1417050"/>
            <a:ext cx="2604152" cy="908900"/>
          </a:xfrm>
          <a:prstGeom prst="rect">
            <a:avLst/>
          </a:prstGeom>
        </p:spPr>
      </p:pic>
      <p:pic>
        <p:nvPicPr>
          <p:cNvPr id="10" name="Imagen 9">
            <a:extLst>
              <a:ext uri="{FF2B5EF4-FFF2-40B4-BE49-F238E27FC236}">
                <a16:creationId xmlns:a16="http://schemas.microsoft.com/office/drawing/2014/main" id="{E60C2081-7488-47DC-AF56-782F781FCE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5531" y="2717764"/>
            <a:ext cx="4436868" cy="1596784"/>
          </a:xfrm>
          <a:prstGeom prst="rect">
            <a:avLst/>
          </a:prstGeom>
        </p:spPr>
      </p:pic>
      <p:pic>
        <p:nvPicPr>
          <p:cNvPr id="2" name="Imagen 1">
            <a:extLst>
              <a:ext uri="{FF2B5EF4-FFF2-40B4-BE49-F238E27FC236}">
                <a16:creationId xmlns:a16="http://schemas.microsoft.com/office/drawing/2014/main" id="{37EB8FF1-4234-4172-9056-1031E6E3D1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811" y="1052376"/>
            <a:ext cx="3535986" cy="5114987"/>
          </a:xfrm>
          <a:prstGeom prst="rect">
            <a:avLst/>
          </a:prstGeom>
        </p:spPr>
      </p:pic>
      <p:pic>
        <p:nvPicPr>
          <p:cNvPr id="3" name="Imagen 2">
            <a:extLst>
              <a:ext uri="{FF2B5EF4-FFF2-40B4-BE49-F238E27FC236}">
                <a16:creationId xmlns:a16="http://schemas.microsoft.com/office/drawing/2014/main" id="{3039D839-F7BF-42B8-9F70-36E1E01730C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79234" y="737382"/>
            <a:ext cx="3633531" cy="5383235"/>
          </a:xfrm>
          <a:prstGeom prst="rect">
            <a:avLst/>
          </a:prstGeom>
        </p:spPr>
      </p:pic>
      <p:pic>
        <p:nvPicPr>
          <p:cNvPr id="11" name="Imagen 10">
            <a:extLst>
              <a:ext uri="{FF2B5EF4-FFF2-40B4-BE49-F238E27FC236}">
                <a16:creationId xmlns:a16="http://schemas.microsoft.com/office/drawing/2014/main" id="{322F0746-8D7E-4FB4-B391-4D1D5AAAB5A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68291" y="1052376"/>
            <a:ext cx="3401863" cy="4529721"/>
          </a:xfrm>
          <a:prstGeom prst="rect">
            <a:avLst/>
          </a:prstGeom>
        </p:spPr>
      </p:pic>
      <p:sp>
        <p:nvSpPr>
          <p:cNvPr id="13" name="Título 12">
            <a:extLst>
              <a:ext uri="{FF2B5EF4-FFF2-40B4-BE49-F238E27FC236}">
                <a16:creationId xmlns:a16="http://schemas.microsoft.com/office/drawing/2014/main" id="{2429C926-C9BF-42B0-A071-D507C77BA234}"/>
              </a:ext>
            </a:extLst>
          </p:cNvPr>
          <p:cNvSpPr>
            <a:spLocks noGrp="1"/>
          </p:cNvSpPr>
          <p:nvPr>
            <p:ph type="title"/>
          </p:nvPr>
        </p:nvSpPr>
        <p:spPr/>
        <p:txBody>
          <a:bodyPr/>
          <a:lstStyle/>
          <a:p>
            <a:endParaRPr lang="es-ES"/>
          </a:p>
        </p:txBody>
      </p:sp>
    </p:spTree>
    <p:extLst>
      <p:ext uri="{BB962C8B-B14F-4D97-AF65-F5344CB8AC3E}">
        <p14:creationId xmlns:p14="http://schemas.microsoft.com/office/powerpoint/2010/main" val="21836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1033A61-DD97-4EDF-BB75-DA06E90C305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30481" y="1313895"/>
            <a:ext cx="5511262" cy="1164437"/>
          </a:xfrm>
          <a:prstGeom prst="rect">
            <a:avLst/>
          </a:prstGeom>
        </p:spPr>
      </p:pic>
      <p:pic>
        <p:nvPicPr>
          <p:cNvPr id="4" name="Imagen 3">
            <a:extLst>
              <a:ext uri="{FF2B5EF4-FFF2-40B4-BE49-F238E27FC236}">
                <a16:creationId xmlns:a16="http://schemas.microsoft.com/office/drawing/2014/main" id="{7AC461D2-B9D6-4994-9453-590276286E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508" y="1385973"/>
            <a:ext cx="2530059" cy="890093"/>
          </a:xfrm>
          <a:prstGeom prst="rect">
            <a:avLst/>
          </a:prstGeom>
        </p:spPr>
      </p:pic>
      <p:pic>
        <p:nvPicPr>
          <p:cNvPr id="6" name="Imagen 5">
            <a:extLst>
              <a:ext uri="{FF2B5EF4-FFF2-40B4-BE49-F238E27FC236}">
                <a16:creationId xmlns:a16="http://schemas.microsoft.com/office/drawing/2014/main" id="{7517AD5E-3729-4800-867F-843E2F894584}"/>
              </a:ext>
            </a:extLst>
          </p:cNvPr>
          <p:cNvPicPr>
            <a:picLocks noChangeAspect="1"/>
          </p:cNvPicPr>
          <p:nvPr/>
        </p:nvPicPr>
        <p:blipFill>
          <a:blip r:embed="rId4"/>
          <a:stretch>
            <a:fillRect/>
          </a:stretch>
        </p:blipFill>
        <p:spPr>
          <a:xfrm>
            <a:off x="1040823" y="1180314"/>
            <a:ext cx="10303284" cy="4632771"/>
          </a:xfrm>
          <a:prstGeom prst="rect">
            <a:avLst/>
          </a:prstGeom>
        </p:spPr>
      </p:pic>
      <p:pic>
        <p:nvPicPr>
          <p:cNvPr id="7" name="Imagen 6">
            <a:extLst>
              <a:ext uri="{FF2B5EF4-FFF2-40B4-BE49-F238E27FC236}">
                <a16:creationId xmlns:a16="http://schemas.microsoft.com/office/drawing/2014/main" id="{1C345B44-D43C-4F57-95A9-F870098C31A0}"/>
              </a:ext>
            </a:extLst>
          </p:cNvPr>
          <p:cNvPicPr>
            <a:picLocks noChangeAspect="1"/>
          </p:cNvPicPr>
          <p:nvPr/>
        </p:nvPicPr>
        <p:blipFill>
          <a:blip r:embed="rId5"/>
          <a:stretch>
            <a:fillRect/>
          </a:stretch>
        </p:blipFill>
        <p:spPr>
          <a:xfrm>
            <a:off x="1254922" y="594905"/>
            <a:ext cx="10005714" cy="5803588"/>
          </a:xfrm>
          <a:prstGeom prst="rect">
            <a:avLst/>
          </a:prstGeom>
        </p:spPr>
      </p:pic>
      <p:sp>
        <p:nvSpPr>
          <p:cNvPr id="8" name="Título 7">
            <a:extLst>
              <a:ext uri="{FF2B5EF4-FFF2-40B4-BE49-F238E27FC236}">
                <a16:creationId xmlns:a16="http://schemas.microsoft.com/office/drawing/2014/main" id="{34D761F4-D841-4AB3-A34C-A96E16516FFA}"/>
              </a:ext>
            </a:extLst>
          </p:cNvPr>
          <p:cNvSpPr>
            <a:spLocks noGrp="1"/>
          </p:cNvSpPr>
          <p:nvPr>
            <p:ph type="title"/>
          </p:nvPr>
        </p:nvSpPr>
        <p:spPr/>
        <p:txBody>
          <a:bodyPr/>
          <a:lstStyle/>
          <a:p>
            <a:endParaRPr lang="es-ES"/>
          </a:p>
        </p:txBody>
      </p:sp>
    </p:spTree>
    <p:extLst>
      <p:ext uri="{BB962C8B-B14F-4D97-AF65-F5344CB8AC3E}">
        <p14:creationId xmlns:p14="http://schemas.microsoft.com/office/powerpoint/2010/main" val="10123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2553" y="1479603"/>
            <a:ext cx="5370148"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id="{10C5BFE8-6C89-4819-A11D-286F0B82A5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337" y="1510260"/>
            <a:ext cx="2530059" cy="890093"/>
          </a:xfrm>
          <a:prstGeom prst="rect">
            <a:avLst/>
          </a:prstGeom>
        </p:spPr>
      </p:pic>
      <p:pic>
        <p:nvPicPr>
          <p:cNvPr id="11" name="Imagen 10">
            <a:extLst>
              <a:ext uri="{FF2B5EF4-FFF2-40B4-BE49-F238E27FC236}">
                <a16:creationId xmlns:a16="http://schemas.microsoft.com/office/drawing/2014/main" id="{6C682092-3CFA-46F0-BAC6-F8858CE96D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9617" y="2567622"/>
            <a:ext cx="7428113" cy="4183284"/>
          </a:xfrm>
          <a:prstGeom prst="rect">
            <a:avLst/>
          </a:prstGeom>
        </p:spPr>
      </p:pic>
      <p:sp>
        <p:nvSpPr>
          <p:cNvPr id="3" name="Título 2">
            <a:extLst>
              <a:ext uri="{FF2B5EF4-FFF2-40B4-BE49-F238E27FC236}">
                <a16:creationId xmlns:a16="http://schemas.microsoft.com/office/drawing/2014/main" id="{ABEAE739-2933-41C9-B505-3017DDE5A313}"/>
              </a:ext>
            </a:extLst>
          </p:cNvPr>
          <p:cNvSpPr>
            <a:spLocks noGrp="1"/>
          </p:cNvSpPr>
          <p:nvPr>
            <p:ph type="title"/>
          </p:nvPr>
        </p:nvSpPr>
        <p:spPr/>
        <p:txBody>
          <a:bodyPr/>
          <a:lstStyle/>
          <a:p>
            <a:endParaRPr lang="es-ES"/>
          </a:p>
        </p:txBody>
      </p:sp>
    </p:spTree>
    <p:extLst>
      <p:ext uri="{BB962C8B-B14F-4D97-AF65-F5344CB8AC3E}">
        <p14:creationId xmlns:p14="http://schemas.microsoft.com/office/powerpoint/2010/main" val="412110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B0BCB9-124A-42C2-8140-978F5A61B074}"/>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AE2EF6BC-0612-4B69-B283-641243CE3997}"/>
              </a:ext>
            </a:extLst>
          </p:cNvPr>
          <p:cNvPicPr>
            <a:picLocks noGrp="1" noChangeAspect="1"/>
          </p:cNvPicPr>
          <p:nvPr>
            <p:ph idx="1"/>
          </p:nvPr>
        </p:nvPicPr>
        <p:blipFill>
          <a:blip r:embed="rId2"/>
          <a:stretch>
            <a:fillRect/>
          </a:stretch>
        </p:blipFill>
        <p:spPr>
          <a:xfrm>
            <a:off x="47927" y="959887"/>
            <a:ext cx="12144073" cy="5411569"/>
          </a:xfrm>
          <a:prstGeom prst="rect">
            <a:avLst/>
          </a:prstGeom>
        </p:spPr>
      </p:pic>
    </p:spTree>
    <p:extLst>
      <p:ext uri="{BB962C8B-B14F-4D97-AF65-F5344CB8AC3E}">
        <p14:creationId xmlns:p14="http://schemas.microsoft.com/office/powerpoint/2010/main" val="131355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BD7D45-1A72-475F-A74B-CAE92B17DDF2}"/>
              </a:ext>
            </a:extLst>
          </p:cNvPr>
          <p:cNvSpPr>
            <a:spLocks noGrp="1"/>
          </p:cNvSpPr>
          <p:nvPr>
            <p:ph type="title"/>
          </p:nvPr>
        </p:nvSpPr>
        <p:spPr/>
        <p:txBody>
          <a:bodyPr/>
          <a:lstStyle/>
          <a:p>
            <a:endParaRPr lang="es-ES"/>
          </a:p>
        </p:txBody>
      </p:sp>
      <p:pic>
        <p:nvPicPr>
          <p:cNvPr id="5" name="Imagen 4">
            <a:extLst>
              <a:ext uri="{FF2B5EF4-FFF2-40B4-BE49-F238E27FC236}">
                <a16:creationId xmlns:a16="http://schemas.microsoft.com/office/drawing/2014/main" id="{5C201605-D651-4012-8C4C-400706E8404E}"/>
              </a:ext>
            </a:extLst>
          </p:cNvPr>
          <p:cNvPicPr>
            <a:picLocks noChangeAspect="1"/>
          </p:cNvPicPr>
          <p:nvPr/>
        </p:nvPicPr>
        <p:blipFill>
          <a:blip r:embed="rId2"/>
          <a:stretch>
            <a:fillRect/>
          </a:stretch>
        </p:blipFill>
        <p:spPr>
          <a:xfrm>
            <a:off x="652462" y="0"/>
            <a:ext cx="10658475" cy="6696075"/>
          </a:xfrm>
          <a:prstGeom prst="rect">
            <a:avLst/>
          </a:prstGeom>
        </p:spPr>
      </p:pic>
      <p:pic>
        <p:nvPicPr>
          <p:cNvPr id="6" name="Imagen 5">
            <a:extLst>
              <a:ext uri="{FF2B5EF4-FFF2-40B4-BE49-F238E27FC236}">
                <a16:creationId xmlns:a16="http://schemas.microsoft.com/office/drawing/2014/main" id="{F383689D-9922-46BD-BF8A-35E738322602}"/>
              </a:ext>
            </a:extLst>
          </p:cNvPr>
          <p:cNvPicPr>
            <a:picLocks noChangeAspect="1"/>
          </p:cNvPicPr>
          <p:nvPr/>
        </p:nvPicPr>
        <p:blipFill>
          <a:blip r:embed="rId3"/>
          <a:stretch>
            <a:fillRect/>
          </a:stretch>
        </p:blipFill>
        <p:spPr>
          <a:xfrm>
            <a:off x="1766887" y="0"/>
            <a:ext cx="10144125" cy="6534150"/>
          </a:xfrm>
          <a:prstGeom prst="rect">
            <a:avLst/>
          </a:prstGeom>
        </p:spPr>
      </p:pic>
      <p:pic>
        <p:nvPicPr>
          <p:cNvPr id="7" name="Imagen 6">
            <a:extLst>
              <a:ext uri="{FF2B5EF4-FFF2-40B4-BE49-F238E27FC236}">
                <a16:creationId xmlns:a16="http://schemas.microsoft.com/office/drawing/2014/main" id="{010F9478-BAEE-472A-90C5-E379AE0DDEA3}"/>
              </a:ext>
            </a:extLst>
          </p:cNvPr>
          <p:cNvPicPr>
            <a:picLocks noChangeAspect="1"/>
          </p:cNvPicPr>
          <p:nvPr/>
        </p:nvPicPr>
        <p:blipFill>
          <a:blip r:embed="rId4"/>
          <a:stretch>
            <a:fillRect/>
          </a:stretch>
        </p:blipFill>
        <p:spPr>
          <a:xfrm>
            <a:off x="1152525" y="19050"/>
            <a:ext cx="9886950" cy="6819900"/>
          </a:xfrm>
          <a:prstGeom prst="rect">
            <a:avLst/>
          </a:prstGeom>
        </p:spPr>
      </p:pic>
      <p:sp>
        <p:nvSpPr>
          <p:cNvPr id="8" name="Marcador de contenido 7">
            <a:extLst>
              <a:ext uri="{FF2B5EF4-FFF2-40B4-BE49-F238E27FC236}">
                <a16:creationId xmlns:a16="http://schemas.microsoft.com/office/drawing/2014/main" id="{A259578D-6B32-4462-A916-8AB55F42D78A}"/>
              </a:ext>
            </a:extLst>
          </p:cNvPr>
          <p:cNvSpPr>
            <a:spLocks noGrp="1"/>
          </p:cNvSpPr>
          <p:nvPr>
            <p:ph idx="1"/>
          </p:nvPr>
        </p:nvSpPr>
        <p:spPr/>
        <p:txBody>
          <a:bodyPr/>
          <a:lstStyle/>
          <a:p>
            <a:endParaRPr lang="es-ES"/>
          </a:p>
        </p:txBody>
      </p:sp>
      <p:pic>
        <p:nvPicPr>
          <p:cNvPr id="9" name="Imagen 8">
            <a:extLst>
              <a:ext uri="{FF2B5EF4-FFF2-40B4-BE49-F238E27FC236}">
                <a16:creationId xmlns:a16="http://schemas.microsoft.com/office/drawing/2014/main" id="{F92D5448-04C5-4D47-BE45-6F9DAE8039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002" y="0"/>
            <a:ext cx="12000997" cy="6668266"/>
          </a:xfrm>
          <a:prstGeom prst="rect">
            <a:avLst/>
          </a:prstGeom>
        </p:spPr>
      </p:pic>
    </p:spTree>
    <p:extLst>
      <p:ext uri="{BB962C8B-B14F-4D97-AF65-F5344CB8AC3E}">
        <p14:creationId xmlns:p14="http://schemas.microsoft.com/office/powerpoint/2010/main" val="225611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15F472-F937-4C23-B1A2-B901AFE8D056}"/>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F8489DE8-D131-4BCF-BC58-CF963052738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0473" y="695622"/>
            <a:ext cx="9232776" cy="5325096"/>
          </a:xfrm>
          <a:prstGeom prst="rect">
            <a:avLst/>
          </a:prstGeom>
        </p:spPr>
      </p:pic>
      <p:pic>
        <p:nvPicPr>
          <p:cNvPr id="5" name="Imagen 4">
            <a:extLst>
              <a:ext uri="{FF2B5EF4-FFF2-40B4-BE49-F238E27FC236}">
                <a16:creationId xmlns:a16="http://schemas.microsoft.com/office/drawing/2014/main" id="{EE7CA98C-4C0B-4545-80E9-0B2C7A7323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5365" y="0"/>
            <a:ext cx="10335670" cy="6858000"/>
          </a:xfrm>
          <a:prstGeom prst="rect">
            <a:avLst/>
          </a:prstGeom>
        </p:spPr>
      </p:pic>
    </p:spTree>
    <p:extLst>
      <p:ext uri="{BB962C8B-B14F-4D97-AF65-F5344CB8AC3E}">
        <p14:creationId xmlns:p14="http://schemas.microsoft.com/office/powerpoint/2010/main" val="35576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5162073-765F-4A74-9E3E-750018C271D7}"/>
              </a:ext>
            </a:extLst>
          </p:cNvPr>
          <p:cNvSpPr>
            <a:spLocks noGrp="1"/>
          </p:cNvSpPr>
          <p:nvPr>
            <p:ph idx="1"/>
          </p:nvPr>
        </p:nvSpPr>
        <p:spPr>
          <a:xfrm>
            <a:off x="800100" y="1489045"/>
            <a:ext cx="4391025" cy="3159156"/>
          </a:xfrm>
        </p:spPr>
        <p:txBody>
          <a:bodyPr>
            <a:normAutofit lnSpcReduction="10000"/>
          </a:bodyPr>
          <a:lstStyle/>
          <a:p>
            <a:pPr marL="45720" indent="0">
              <a:buNone/>
            </a:pPr>
            <a:r>
              <a:rPr lang="es-ES" sz="7200" dirty="0"/>
              <a:t>Entonces… ¿QUÉ hacemos? </a:t>
            </a:r>
          </a:p>
          <a:p>
            <a:pPr marL="45720" indent="0">
              <a:buNone/>
            </a:pPr>
            <a:endParaRPr lang="es-ES" dirty="0"/>
          </a:p>
          <a:p>
            <a:pPr marL="45720" indent="0">
              <a:buNone/>
            </a:pPr>
            <a:endParaRPr lang="es-ES" dirty="0"/>
          </a:p>
        </p:txBody>
      </p:sp>
      <p:pic>
        <p:nvPicPr>
          <p:cNvPr id="4" name="Imagen 3">
            <a:extLst>
              <a:ext uri="{FF2B5EF4-FFF2-40B4-BE49-F238E27FC236}">
                <a16:creationId xmlns:a16="http://schemas.microsoft.com/office/drawing/2014/main" id="{79AEF81C-E3B0-42CD-84F4-6D251B86F834}"/>
              </a:ext>
            </a:extLst>
          </p:cNvPr>
          <p:cNvPicPr>
            <a:picLocks noChangeAspect="1"/>
          </p:cNvPicPr>
          <p:nvPr/>
        </p:nvPicPr>
        <p:blipFill>
          <a:blip r:embed="rId2"/>
          <a:stretch>
            <a:fillRect/>
          </a:stretch>
        </p:blipFill>
        <p:spPr>
          <a:xfrm>
            <a:off x="5798686" y="2787681"/>
            <a:ext cx="6286500" cy="3933825"/>
          </a:xfrm>
          <a:prstGeom prst="rect">
            <a:avLst/>
          </a:prstGeom>
        </p:spPr>
      </p:pic>
      <p:pic>
        <p:nvPicPr>
          <p:cNvPr id="7" name="Imagen 6">
            <a:extLst>
              <a:ext uri="{FF2B5EF4-FFF2-40B4-BE49-F238E27FC236}">
                <a16:creationId xmlns:a16="http://schemas.microsoft.com/office/drawing/2014/main" id="{AEB85B3B-6FF5-4E0B-81C1-8BC561A3FE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6691" y="0"/>
            <a:ext cx="7300020" cy="6858000"/>
          </a:xfrm>
          <a:prstGeom prst="rect">
            <a:avLst/>
          </a:prstGeom>
        </p:spPr>
      </p:pic>
    </p:spTree>
    <p:extLst>
      <p:ext uri="{BB962C8B-B14F-4D97-AF65-F5344CB8AC3E}">
        <p14:creationId xmlns:p14="http://schemas.microsoft.com/office/powerpoint/2010/main" val="194831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98B2F5-0C71-402F-8BF7-CAAEF17CA88B}"/>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64E8CE9D-46B1-469F-9F73-EE688A03F725}"/>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FF84F93-F6D2-4911-A1FF-45CCD13AD338}"/>
              </a:ext>
            </a:extLst>
          </p:cNvPr>
          <p:cNvPicPr>
            <a:picLocks noChangeAspect="1"/>
          </p:cNvPicPr>
          <p:nvPr/>
        </p:nvPicPr>
        <p:blipFill>
          <a:blip r:embed="rId2"/>
          <a:stretch>
            <a:fillRect/>
          </a:stretch>
        </p:blipFill>
        <p:spPr>
          <a:xfrm>
            <a:off x="985520" y="-3882"/>
            <a:ext cx="10139680" cy="6940853"/>
          </a:xfrm>
          <a:prstGeom prst="rect">
            <a:avLst/>
          </a:prstGeom>
        </p:spPr>
      </p:pic>
      <p:sp>
        <p:nvSpPr>
          <p:cNvPr id="5" name="Elipse 4">
            <a:extLst>
              <a:ext uri="{FF2B5EF4-FFF2-40B4-BE49-F238E27FC236}">
                <a16:creationId xmlns:a16="http://schemas.microsoft.com/office/drawing/2014/main" id="{8E8BCADE-4C4C-44B5-98FE-4BE10B9791A3}"/>
              </a:ext>
            </a:extLst>
          </p:cNvPr>
          <p:cNvSpPr/>
          <p:nvPr/>
        </p:nvSpPr>
        <p:spPr>
          <a:xfrm>
            <a:off x="7996335" y="3153747"/>
            <a:ext cx="1651518" cy="1688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8306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BBF17-A5FC-4EFD-859F-FF05F4BC988D}"/>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C4F3E7F-FECB-4511-82D1-A5AE6EDE9248}"/>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7747E055-B159-45AD-B81B-4E34EA98A2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970" y="0"/>
            <a:ext cx="11074059" cy="6858000"/>
          </a:xfrm>
          <a:prstGeom prst="rect">
            <a:avLst/>
          </a:prstGeom>
        </p:spPr>
      </p:pic>
    </p:spTree>
    <p:extLst>
      <p:ext uri="{BB962C8B-B14F-4D97-AF65-F5344CB8AC3E}">
        <p14:creationId xmlns:p14="http://schemas.microsoft.com/office/powerpoint/2010/main" val="404939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66E07D-FCA6-48DB-9DE5-A66304BDAED5}"/>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53BFE2D3-9A8F-4DAD-8533-65FBCA714BB9}"/>
              </a:ext>
            </a:extLst>
          </p:cNvPr>
          <p:cNvPicPr>
            <a:picLocks noGrp="1" noChangeAspect="1"/>
          </p:cNvPicPr>
          <p:nvPr>
            <p:ph idx="1"/>
          </p:nvPr>
        </p:nvPicPr>
        <p:blipFill>
          <a:blip r:embed="rId2"/>
          <a:stretch>
            <a:fillRect/>
          </a:stretch>
        </p:blipFill>
        <p:spPr>
          <a:xfrm>
            <a:off x="1465534" y="126817"/>
            <a:ext cx="9250661" cy="6642942"/>
          </a:xfrm>
          <a:prstGeom prst="rect">
            <a:avLst/>
          </a:prstGeom>
        </p:spPr>
      </p:pic>
    </p:spTree>
    <p:extLst>
      <p:ext uri="{BB962C8B-B14F-4D97-AF65-F5344CB8AC3E}">
        <p14:creationId xmlns:p14="http://schemas.microsoft.com/office/powerpoint/2010/main" val="166503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3CC7D00-69FB-4E14-9515-D4F2EEA2B31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10706" y="267905"/>
            <a:ext cx="9770445" cy="6166531"/>
          </a:xfrm>
          <a:prstGeom prst="rect">
            <a:avLst/>
          </a:prstGeom>
        </p:spPr>
      </p:pic>
    </p:spTree>
    <p:extLst>
      <p:ext uri="{BB962C8B-B14F-4D97-AF65-F5344CB8AC3E}">
        <p14:creationId xmlns:p14="http://schemas.microsoft.com/office/powerpoint/2010/main" val="309110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0533D-BEE3-45D6-9BE0-31EDC156FA6B}"/>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BDC64402-3508-4180-9D99-8D2F2457ED3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93706" y="10018"/>
            <a:ext cx="4945764" cy="6847982"/>
          </a:xfrm>
          <a:prstGeom prst="rect">
            <a:avLst/>
          </a:prstGeom>
        </p:spPr>
      </p:pic>
    </p:spTree>
    <p:extLst>
      <p:ext uri="{BB962C8B-B14F-4D97-AF65-F5344CB8AC3E}">
        <p14:creationId xmlns:p14="http://schemas.microsoft.com/office/powerpoint/2010/main" val="153154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8414" y="1417222"/>
            <a:ext cx="11135170" cy="4759741"/>
          </a:xfrm>
        </p:spPr>
        <p:txBody>
          <a:bodyPr>
            <a:normAutofit/>
          </a:bodyPr>
          <a:lstStyle/>
          <a:p>
            <a:pPr>
              <a:lnSpc>
                <a:spcPct val="80000"/>
              </a:lnSpc>
              <a:buNone/>
            </a:pPr>
            <a:endParaRPr lang="es-ES" altLang="es-ES" dirty="0"/>
          </a:p>
          <a:p>
            <a:pPr>
              <a:lnSpc>
                <a:spcPct val="80000"/>
              </a:lnSpc>
              <a:buNone/>
            </a:pPr>
            <a:r>
              <a:rPr lang="es-ES" altLang="es-ES" sz="4000" dirty="0"/>
              <a:t>El concepto de </a:t>
            </a:r>
            <a:r>
              <a:rPr lang="es-ES" altLang="es-ES" sz="4000" u="sng" dirty="0"/>
              <a:t>calidad</a:t>
            </a:r>
            <a:r>
              <a:rPr lang="es-ES" altLang="es-ES" sz="4000" dirty="0"/>
              <a:t> debe entenderse desde dos perspectivas:</a:t>
            </a:r>
          </a:p>
          <a:p>
            <a:pPr>
              <a:lnSpc>
                <a:spcPct val="80000"/>
              </a:lnSpc>
              <a:buNone/>
            </a:pPr>
            <a:endParaRPr lang="es-ES" altLang="es-ES" sz="4000" i="1" dirty="0"/>
          </a:p>
          <a:p>
            <a:pPr>
              <a:lnSpc>
                <a:spcPct val="80000"/>
              </a:lnSpc>
              <a:buNone/>
            </a:pPr>
            <a:r>
              <a:rPr lang="es-ES" altLang="es-ES" sz="4000" i="1" dirty="0"/>
              <a:t>Propiedad o conjunto de propiedades inherentes a algo, que permiten juzgar su valor,</a:t>
            </a:r>
          </a:p>
          <a:p>
            <a:pPr marL="45720" indent="0">
              <a:lnSpc>
                <a:spcPct val="80000"/>
              </a:lnSpc>
              <a:buNone/>
            </a:pPr>
            <a:r>
              <a:rPr lang="es-ES" altLang="es-ES" sz="4000" i="1" dirty="0"/>
              <a:t>Adecuación de un producto o servicio a las características especificadas</a:t>
            </a:r>
            <a:r>
              <a:rPr lang="es-ES" altLang="es-ES" sz="4000" dirty="0"/>
              <a:t>.</a:t>
            </a:r>
          </a:p>
          <a:p>
            <a:pPr marL="45720" indent="0">
              <a:buNone/>
            </a:pPr>
            <a:endParaRPr lang="es-ES" dirty="0"/>
          </a:p>
        </p:txBody>
      </p:sp>
      <p:sp>
        <p:nvSpPr>
          <p:cNvPr id="4" name="Título 1"/>
          <p:cNvSpPr>
            <a:spLocks noGrp="1"/>
          </p:cNvSpPr>
          <p:nvPr>
            <p:ph type="title"/>
          </p:nvPr>
        </p:nvSpPr>
        <p:spPr>
          <a:xfrm>
            <a:off x="242130" y="91659"/>
            <a:ext cx="11707739" cy="760597"/>
          </a:xfrm>
        </p:spPr>
        <p:txBody>
          <a:bodyPr/>
          <a:lstStyle/>
          <a:p>
            <a:r>
              <a:rPr lang="es-ES" dirty="0"/>
              <a:t>¿qué es calidad en un producto agroalimentario?</a:t>
            </a:r>
          </a:p>
        </p:txBody>
      </p:sp>
    </p:spTree>
    <p:extLst>
      <p:ext uri="{BB962C8B-B14F-4D97-AF65-F5344CB8AC3E}">
        <p14:creationId xmlns:p14="http://schemas.microsoft.com/office/powerpoint/2010/main" val="141000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8849AB-3E60-4EA6-9F1E-1B3722B89184}"/>
              </a:ext>
            </a:extLst>
          </p:cNvPr>
          <p:cNvSpPr>
            <a:spLocks noGrp="1"/>
          </p:cNvSpPr>
          <p:nvPr>
            <p:ph type="title"/>
          </p:nvPr>
        </p:nvSpPr>
        <p:spPr>
          <a:xfrm>
            <a:off x="880217" y="216966"/>
            <a:ext cx="10850753" cy="649059"/>
          </a:xfrm>
        </p:spPr>
        <p:txBody>
          <a:bodyPr>
            <a:normAutofit/>
          </a:bodyPr>
          <a:lstStyle/>
          <a:p>
            <a:r>
              <a:rPr lang="es-ES" dirty="0"/>
              <a:t>Niveles de calidad en un producto agroalimentario</a:t>
            </a:r>
          </a:p>
        </p:txBody>
      </p:sp>
      <p:sp>
        <p:nvSpPr>
          <p:cNvPr id="4" name="Elipse 3">
            <a:extLst>
              <a:ext uri="{FF2B5EF4-FFF2-40B4-BE49-F238E27FC236}">
                <a16:creationId xmlns:a16="http://schemas.microsoft.com/office/drawing/2014/main" id="{91D9FE0F-C4BE-43C1-BB07-38C995AEBCDE}"/>
              </a:ext>
            </a:extLst>
          </p:cNvPr>
          <p:cNvSpPr/>
          <p:nvPr/>
        </p:nvSpPr>
        <p:spPr>
          <a:xfrm>
            <a:off x="582967" y="4554615"/>
            <a:ext cx="2805343" cy="1864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79FE764A-4060-43AE-B72F-780496627F0B}"/>
              </a:ext>
            </a:extLst>
          </p:cNvPr>
          <p:cNvSpPr/>
          <p:nvPr/>
        </p:nvSpPr>
        <p:spPr>
          <a:xfrm>
            <a:off x="449195" y="907741"/>
            <a:ext cx="2805343" cy="1864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FB49AB58-F463-4125-B75E-87732A2D9D9B}"/>
              </a:ext>
            </a:extLst>
          </p:cNvPr>
          <p:cNvSpPr/>
          <p:nvPr/>
        </p:nvSpPr>
        <p:spPr>
          <a:xfrm>
            <a:off x="8559421" y="4554615"/>
            <a:ext cx="2805343" cy="1864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7600E5EC-5FF7-4411-B3EE-C8B6D3FFAFF7}"/>
              </a:ext>
            </a:extLst>
          </p:cNvPr>
          <p:cNvSpPr/>
          <p:nvPr/>
        </p:nvSpPr>
        <p:spPr>
          <a:xfrm>
            <a:off x="8788894" y="705775"/>
            <a:ext cx="2805343" cy="1864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3D55C653-7293-4014-AD3A-C119706B54E9}"/>
              </a:ext>
            </a:extLst>
          </p:cNvPr>
          <p:cNvSpPr txBox="1"/>
          <p:nvPr/>
        </p:nvSpPr>
        <p:spPr>
          <a:xfrm>
            <a:off x="946343" y="1485900"/>
            <a:ext cx="2006354" cy="646331"/>
          </a:xfrm>
          <a:prstGeom prst="rect">
            <a:avLst/>
          </a:prstGeom>
          <a:noFill/>
        </p:spPr>
        <p:txBody>
          <a:bodyPr wrap="square" rtlCol="0">
            <a:spAutoFit/>
          </a:bodyPr>
          <a:lstStyle/>
          <a:p>
            <a:pPr algn="ctr"/>
            <a:r>
              <a:rPr lang="es-ES" dirty="0"/>
              <a:t>1. EL PRODUCTO ES SEGURO</a:t>
            </a:r>
          </a:p>
        </p:txBody>
      </p:sp>
      <p:sp>
        <p:nvSpPr>
          <p:cNvPr id="9" name="CuadroTexto 8">
            <a:extLst>
              <a:ext uri="{FF2B5EF4-FFF2-40B4-BE49-F238E27FC236}">
                <a16:creationId xmlns:a16="http://schemas.microsoft.com/office/drawing/2014/main" id="{600521ED-FC50-4E08-95AF-6C01FD8A4325}"/>
              </a:ext>
            </a:extLst>
          </p:cNvPr>
          <p:cNvSpPr txBox="1"/>
          <p:nvPr/>
        </p:nvSpPr>
        <p:spPr>
          <a:xfrm>
            <a:off x="997258" y="4988773"/>
            <a:ext cx="2006354" cy="1200329"/>
          </a:xfrm>
          <a:prstGeom prst="rect">
            <a:avLst/>
          </a:prstGeom>
          <a:noFill/>
        </p:spPr>
        <p:txBody>
          <a:bodyPr wrap="square" rtlCol="0">
            <a:spAutoFit/>
          </a:bodyPr>
          <a:lstStyle/>
          <a:p>
            <a:pPr algn="ctr"/>
            <a:r>
              <a:rPr lang="es-ES" dirty="0"/>
              <a:t>3. EL PRODUCTO ESTÁ VINCULADO A UN ORIGEN CONCRETO</a:t>
            </a:r>
          </a:p>
        </p:txBody>
      </p:sp>
      <p:sp>
        <p:nvSpPr>
          <p:cNvPr id="10" name="CuadroTexto 9">
            <a:extLst>
              <a:ext uri="{FF2B5EF4-FFF2-40B4-BE49-F238E27FC236}">
                <a16:creationId xmlns:a16="http://schemas.microsoft.com/office/drawing/2014/main" id="{92029A38-CEE9-4108-9D9F-B7EC5270529A}"/>
              </a:ext>
            </a:extLst>
          </p:cNvPr>
          <p:cNvSpPr txBox="1"/>
          <p:nvPr/>
        </p:nvSpPr>
        <p:spPr>
          <a:xfrm>
            <a:off x="9188388" y="1140161"/>
            <a:ext cx="2006354" cy="923330"/>
          </a:xfrm>
          <a:prstGeom prst="rect">
            <a:avLst/>
          </a:prstGeom>
          <a:noFill/>
        </p:spPr>
        <p:txBody>
          <a:bodyPr wrap="square" rtlCol="0">
            <a:spAutoFit/>
          </a:bodyPr>
          <a:lstStyle/>
          <a:p>
            <a:pPr algn="ctr"/>
            <a:r>
              <a:rPr lang="es-ES" dirty="0"/>
              <a:t>2. EL PRODUCTO ESTÁ BUENO Y PRODUCE PLACER</a:t>
            </a:r>
          </a:p>
        </p:txBody>
      </p:sp>
      <p:sp>
        <p:nvSpPr>
          <p:cNvPr id="11" name="CuadroTexto 10">
            <a:extLst>
              <a:ext uri="{FF2B5EF4-FFF2-40B4-BE49-F238E27FC236}">
                <a16:creationId xmlns:a16="http://schemas.microsoft.com/office/drawing/2014/main" id="{6A150247-3DFB-46EA-B743-FC051868D534}"/>
              </a:ext>
            </a:extLst>
          </p:cNvPr>
          <p:cNvSpPr txBox="1"/>
          <p:nvPr/>
        </p:nvSpPr>
        <p:spPr>
          <a:xfrm>
            <a:off x="9122479" y="4664600"/>
            <a:ext cx="2006354" cy="1754326"/>
          </a:xfrm>
          <a:prstGeom prst="rect">
            <a:avLst/>
          </a:prstGeom>
          <a:noFill/>
        </p:spPr>
        <p:txBody>
          <a:bodyPr wrap="square" rtlCol="0">
            <a:spAutoFit/>
          </a:bodyPr>
          <a:lstStyle/>
          <a:p>
            <a:pPr algn="ctr"/>
            <a:r>
              <a:rPr lang="es-ES" dirty="0"/>
              <a:t>4. EL PRODUCTO HA SIDO PRODUCIDO DENTRO DE UN PARADIGMA DE SOSTENIBILIDAD</a:t>
            </a:r>
          </a:p>
        </p:txBody>
      </p:sp>
      <p:pic>
        <p:nvPicPr>
          <p:cNvPr id="12" name="Imagen 11">
            <a:extLst>
              <a:ext uri="{FF2B5EF4-FFF2-40B4-BE49-F238E27FC236}">
                <a16:creationId xmlns:a16="http://schemas.microsoft.com/office/drawing/2014/main" id="{9593D751-7182-496F-B0CD-3848F701C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4538" y="2107474"/>
            <a:ext cx="5490881" cy="2906937"/>
          </a:xfrm>
          <a:prstGeom prst="rect">
            <a:avLst/>
          </a:prstGeom>
        </p:spPr>
      </p:pic>
    </p:spTree>
    <p:extLst>
      <p:ext uri="{BB962C8B-B14F-4D97-AF65-F5344CB8AC3E}">
        <p14:creationId xmlns:p14="http://schemas.microsoft.com/office/powerpoint/2010/main" val="319186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9D55B-B5A2-4396-864F-4AD146116E94}"/>
              </a:ext>
            </a:extLst>
          </p:cNvPr>
          <p:cNvSpPr>
            <a:spLocks noGrp="1"/>
          </p:cNvSpPr>
          <p:nvPr>
            <p:ph type="title"/>
          </p:nvPr>
        </p:nvSpPr>
        <p:spPr>
          <a:xfrm>
            <a:off x="1524000" y="78910"/>
            <a:ext cx="9133730" cy="892640"/>
          </a:xfrm>
        </p:spPr>
        <p:txBody>
          <a:bodyPr/>
          <a:lstStyle/>
          <a:p>
            <a:r>
              <a:rPr lang="es-ES" dirty="0"/>
              <a:t>1. EL PRODUCTO ES SEGURO</a:t>
            </a:r>
          </a:p>
        </p:txBody>
      </p:sp>
      <p:pic>
        <p:nvPicPr>
          <p:cNvPr id="8" name="Marcador de contenido 7">
            <a:extLst>
              <a:ext uri="{FF2B5EF4-FFF2-40B4-BE49-F238E27FC236}">
                <a16:creationId xmlns:a16="http://schemas.microsoft.com/office/drawing/2014/main" id="{048A4C7D-471D-4E48-A2D9-D91452F4A10F}"/>
              </a:ext>
            </a:extLst>
          </p:cNvPr>
          <p:cNvPicPr>
            <a:picLocks noGrp="1" noChangeAspect="1"/>
          </p:cNvPicPr>
          <p:nvPr>
            <p:ph idx="1"/>
          </p:nvPr>
        </p:nvPicPr>
        <p:blipFill>
          <a:blip r:embed="rId2"/>
          <a:stretch>
            <a:fillRect/>
          </a:stretch>
        </p:blipFill>
        <p:spPr>
          <a:xfrm>
            <a:off x="396905" y="2403397"/>
            <a:ext cx="6076950" cy="2886075"/>
          </a:xfrm>
          <a:prstGeom prst="rect">
            <a:avLst/>
          </a:prstGeom>
        </p:spPr>
      </p:pic>
      <p:pic>
        <p:nvPicPr>
          <p:cNvPr id="7" name="Imagen 6">
            <a:extLst>
              <a:ext uri="{FF2B5EF4-FFF2-40B4-BE49-F238E27FC236}">
                <a16:creationId xmlns:a16="http://schemas.microsoft.com/office/drawing/2014/main" id="{277DA86D-7B0E-4BD6-B262-78CB5445CA43}"/>
              </a:ext>
            </a:extLst>
          </p:cNvPr>
          <p:cNvPicPr>
            <a:picLocks noChangeAspect="1"/>
          </p:cNvPicPr>
          <p:nvPr/>
        </p:nvPicPr>
        <p:blipFill>
          <a:blip r:embed="rId3"/>
          <a:stretch>
            <a:fillRect/>
          </a:stretch>
        </p:blipFill>
        <p:spPr>
          <a:xfrm>
            <a:off x="6842095" y="971550"/>
            <a:ext cx="4953000" cy="5886450"/>
          </a:xfrm>
          <a:prstGeom prst="rect">
            <a:avLst/>
          </a:prstGeom>
        </p:spPr>
      </p:pic>
    </p:spTree>
    <p:extLst>
      <p:ext uri="{BB962C8B-B14F-4D97-AF65-F5344CB8AC3E}">
        <p14:creationId xmlns:p14="http://schemas.microsoft.com/office/powerpoint/2010/main" val="22411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D37671-1B3E-4B36-A1D9-CE7FA33AB5F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D461892-A5FD-4CEA-9077-EDEA1C7D9B96}"/>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44DF4F9D-EADB-4C5C-8EF5-EB7793620F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0273" y="78910"/>
            <a:ext cx="10435305" cy="6858000"/>
          </a:xfrm>
          <a:prstGeom prst="rect">
            <a:avLst/>
          </a:prstGeom>
        </p:spPr>
      </p:pic>
    </p:spTree>
    <p:extLst>
      <p:ext uri="{BB962C8B-B14F-4D97-AF65-F5344CB8AC3E}">
        <p14:creationId xmlns:p14="http://schemas.microsoft.com/office/powerpoint/2010/main" val="1630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BFA4A9-B4EA-40B1-BC22-A555F3E3F5C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DF17D95C-106D-42DF-9790-CA1CA7936BDF}"/>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8503E57B-6513-47DA-93E3-745E400108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8781" y="0"/>
            <a:ext cx="10614438" cy="6858000"/>
          </a:xfrm>
          <a:prstGeom prst="rect">
            <a:avLst/>
          </a:prstGeom>
        </p:spPr>
      </p:pic>
    </p:spTree>
    <p:extLst>
      <p:ext uri="{BB962C8B-B14F-4D97-AF65-F5344CB8AC3E}">
        <p14:creationId xmlns:p14="http://schemas.microsoft.com/office/powerpoint/2010/main" val="57132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BC045AF-9689-42FA-B4EC-0FB599355024}"/>
              </a:ext>
            </a:extLst>
          </p:cNvPr>
          <p:cNvSpPr>
            <a:spLocks noGrp="1"/>
          </p:cNvSpPr>
          <p:nvPr>
            <p:ph idx="1"/>
          </p:nvPr>
        </p:nvSpPr>
        <p:spPr/>
        <p:txBody>
          <a:bodyPr/>
          <a:lstStyle/>
          <a:p>
            <a:endParaRPr lang="es-ES"/>
          </a:p>
        </p:txBody>
      </p:sp>
      <p:sp>
        <p:nvSpPr>
          <p:cNvPr id="4" name="Título 2">
            <a:extLst>
              <a:ext uri="{FF2B5EF4-FFF2-40B4-BE49-F238E27FC236}">
                <a16:creationId xmlns:a16="http://schemas.microsoft.com/office/drawing/2014/main" id="{E943D521-44AA-4C62-8C7D-F997DAD7C3F4}"/>
              </a:ext>
            </a:extLst>
          </p:cNvPr>
          <p:cNvSpPr>
            <a:spLocks noGrp="1"/>
          </p:cNvSpPr>
          <p:nvPr>
            <p:ph type="title"/>
          </p:nvPr>
        </p:nvSpPr>
        <p:spPr>
          <a:xfrm>
            <a:off x="1524000" y="79375"/>
            <a:ext cx="9134475" cy="1233488"/>
          </a:xfrm>
        </p:spPr>
        <p:txBody>
          <a:bodyPr>
            <a:normAutofit fontScale="90000"/>
          </a:bodyPr>
          <a:lstStyle/>
          <a:p>
            <a:r>
              <a:rPr lang="es-ES" dirty="0"/>
              <a:t>2. EL PRODUCTO ESTÁ BUENO Y PRODUCE PLACER</a:t>
            </a:r>
            <a:br>
              <a:rPr lang="es-ES" dirty="0"/>
            </a:br>
            <a:endParaRPr lang="es-ES" dirty="0"/>
          </a:p>
        </p:txBody>
      </p:sp>
      <p:pic>
        <p:nvPicPr>
          <p:cNvPr id="5" name="Imagen 4">
            <a:extLst>
              <a:ext uri="{FF2B5EF4-FFF2-40B4-BE49-F238E27FC236}">
                <a16:creationId xmlns:a16="http://schemas.microsoft.com/office/drawing/2014/main" id="{D3E2B22D-3F12-4850-830E-43B77E41FA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320" y="1312862"/>
            <a:ext cx="5182980" cy="4240003"/>
          </a:xfrm>
          <a:prstGeom prst="rect">
            <a:avLst/>
          </a:prstGeom>
        </p:spPr>
      </p:pic>
      <p:pic>
        <p:nvPicPr>
          <p:cNvPr id="6" name="Imagen 5">
            <a:extLst>
              <a:ext uri="{FF2B5EF4-FFF2-40B4-BE49-F238E27FC236}">
                <a16:creationId xmlns:a16="http://schemas.microsoft.com/office/drawing/2014/main" id="{F3979AA9-C24B-4874-BFE6-4A96234A72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6464" y="1571833"/>
            <a:ext cx="6175783" cy="3981033"/>
          </a:xfrm>
          <a:prstGeom prst="rect">
            <a:avLst/>
          </a:prstGeom>
        </p:spPr>
      </p:pic>
    </p:spTree>
    <p:extLst>
      <p:ext uri="{BB962C8B-B14F-4D97-AF65-F5344CB8AC3E}">
        <p14:creationId xmlns:p14="http://schemas.microsoft.com/office/powerpoint/2010/main" val="331457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F4DB20-3014-43F3-AA4D-ACB9FBF2ED7D}"/>
              </a:ext>
            </a:extLst>
          </p:cNvPr>
          <p:cNvPicPr>
            <a:picLocks noChangeAspect="1"/>
          </p:cNvPicPr>
          <p:nvPr/>
        </p:nvPicPr>
        <p:blipFill>
          <a:blip r:embed="rId2"/>
          <a:stretch>
            <a:fillRect/>
          </a:stretch>
        </p:blipFill>
        <p:spPr>
          <a:xfrm>
            <a:off x="0" y="2028067"/>
            <a:ext cx="8575367" cy="4829933"/>
          </a:xfrm>
          <a:prstGeom prst="rect">
            <a:avLst/>
          </a:prstGeom>
        </p:spPr>
      </p:pic>
      <p:pic>
        <p:nvPicPr>
          <p:cNvPr id="9" name="Imagen 8">
            <a:extLst>
              <a:ext uri="{FF2B5EF4-FFF2-40B4-BE49-F238E27FC236}">
                <a16:creationId xmlns:a16="http://schemas.microsoft.com/office/drawing/2014/main" id="{C36DA57B-D53C-4FF1-9C21-6DCA2A32AF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2041" y="0"/>
            <a:ext cx="7734181" cy="4484250"/>
          </a:xfrm>
          <a:prstGeom prst="rect">
            <a:avLst/>
          </a:prstGeom>
        </p:spPr>
      </p:pic>
      <p:sp>
        <p:nvSpPr>
          <p:cNvPr id="10" name="Rectángulo 9">
            <a:extLst>
              <a:ext uri="{FF2B5EF4-FFF2-40B4-BE49-F238E27FC236}">
                <a16:creationId xmlns:a16="http://schemas.microsoft.com/office/drawing/2014/main" id="{A39A48A0-777D-42A7-AC70-FA803C1B1E5A}"/>
              </a:ext>
            </a:extLst>
          </p:cNvPr>
          <p:cNvSpPr/>
          <p:nvPr/>
        </p:nvSpPr>
        <p:spPr>
          <a:xfrm>
            <a:off x="4506686" y="3051110"/>
            <a:ext cx="7585787" cy="251927"/>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438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9BA873-0C5F-42FD-970C-E9C6BD4E32B0}"/>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5BC07A65-04ED-4DD1-AE2D-09497F421F9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88723" y="1337652"/>
            <a:ext cx="8368145" cy="5520348"/>
          </a:xfrm>
          <a:prstGeom prst="rect">
            <a:avLst/>
          </a:prstGeom>
        </p:spPr>
      </p:pic>
      <p:sp>
        <p:nvSpPr>
          <p:cNvPr id="5" name="Título 2">
            <a:extLst>
              <a:ext uri="{FF2B5EF4-FFF2-40B4-BE49-F238E27FC236}">
                <a16:creationId xmlns:a16="http://schemas.microsoft.com/office/drawing/2014/main" id="{22F19189-E33D-4EB9-AD86-957123E84A97}"/>
              </a:ext>
            </a:extLst>
          </p:cNvPr>
          <p:cNvSpPr txBox="1">
            <a:spLocks/>
          </p:cNvSpPr>
          <p:nvPr/>
        </p:nvSpPr>
        <p:spPr>
          <a:xfrm>
            <a:off x="1820400" y="114169"/>
            <a:ext cx="9133730" cy="1233424"/>
          </a:xfrm>
          <a:prstGeom prst="rect">
            <a:avLst/>
          </a:prstGeom>
        </p:spPr>
        <p:txBody>
          <a:bodyPr vert="horz" lIns="91440" tIns="45720" rIns="91440" bIns="45720" rtlCol="0" anchor="b">
            <a:normAutofit fontScale="90000"/>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es-ES"/>
              <a:t>2. EL PRODUCTO ESTÁ BUENO Y PRODUCE PLACER</a:t>
            </a:r>
            <a:br>
              <a:rPr lang="es-ES"/>
            </a:br>
            <a:endParaRPr lang="es-ES" dirty="0"/>
          </a:p>
        </p:txBody>
      </p:sp>
    </p:spTree>
    <p:extLst>
      <p:ext uri="{BB962C8B-B14F-4D97-AF65-F5344CB8AC3E}">
        <p14:creationId xmlns:p14="http://schemas.microsoft.com/office/powerpoint/2010/main" val="404961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contenido 13"/>
          <p:cNvSpPr>
            <a:spLocks noGrp="1"/>
          </p:cNvSpPr>
          <p:nvPr>
            <p:ph idx="1"/>
          </p:nvPr>
        </p:nvSpPr>
        <p:spPr/>
        <p:txBody>
          <a:bodyPr rtlCol="0"/>
          <a:lstStyle/>
          <a:p>
            <a:pPr rtl="0"/>
            <a:r>
              <a:rPr lang="es-ES" dirty="0"/>
              <a:t>Agregue la primera viñeta aquí</a:t>
            </a:r>
          </a:p>
          <a:p>
            <a:pPr rtl="0"/>
            <a:r>
              <a:rPr lang="es-ES" dirty="0"/>
              <a:t>Agregue la segunda viñeta aquí</a:t>
            </a:r>
          </a:p>
          <a:p>
            <a:pPr rtl="0"/>
            <a:r>
              <a:rPr lang="es-ES" dirty="0"/>
              <a:t>Agregue la tercera viñeta aquí</a:t>
            </a:r>
          </a:p>
        </p:txBody>
      </p:sp>
      <p:pic>
        <p:nvPicPr>
          <p:cNvPr id="11" name="Imagen 10">
            <a:extLst>
              <a:ext uri="{FF2B5EF4-FFF2-40B4-BE49-F238E27FC236}">
                <a16:creationId xmlns:a16="http://schemas.microsoft.com/office/drawing/2014/main" id="{308B1488-8120-46DD-AD2C-DF4C56F8AF29}"/>
              </a:ext>
            </a:extLst>
          </p:cNvPr>
          <p:cNvPicPr>
            <a:picLocks noChangeAspect="1"/>
          </p:cNvPicPr>
          <p:nvPr/>
        </p:nvPicPr>
        <p:blipFill>
          <a:blip r:embed="rId3"/>
          <a:stretch>
            <a:fillRect/>
          </a:stretch>
        </p:blipFill>
        <p:spPr>
          <a:xfrm>
            <a:off x="791945" y="1347593"/>
            <a:ext cx="11321270" cy="5301782"/>
          </a:xfrm>
          <a:prstGeom prst="rect">
            <a:avLst/>
          </a:prstGeom>
        </p:spPr>
      </p:pic>
      <p:pic>
        <p:nvPicPr>
          <p:cNvPr id="4" name="Imagen 3">
            <a:extLst>
              <a:ext uri="{FF2B5EF4-FFF2-40B4-BE49-F238E27FC236}">
                <a16:creationId xmlns:a16="http://schemas.microsoft.com/office/drawing/2014/main" id="{FBC8F8B6-5AC9-46C1-82D0-267EAC026F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68" y="896645"/>
            <a:ext cx="1606858" cy="1606858"/>
          </a:xfrm>
          <a:prstGeom prst="rect">
            <a:avLst/>
          </a:prstGeom>
        </p:spPr>
      </p:pic>
      <p:sp>
        <p:nvSpPr>
          <p:cNvPr id="5" name="Flecha: a la derecha 4">
            <a:extLst>
              <a:ext uri="{FF2B5EF4-FFF2-40B4-BE49-F238E27FC236}">
                <a16:creationId xmlns:a16="http://schemas.microsoft.com/office/drawing/2014/main" id="{9B98762B-36BE-43B2-A572-4C2716F42EEC}"/>
              </a:ext>
            </a:extLst>
          </p:cNvPr>
          <p:cNvSpPr/>
          <p:nvPr/>
        </p:nvSpPr>
        <p:spPr>
          <a:xfrm>
            <a:off x="1669002" y="1571348"/>
            <a:ext cx="845591" cy="816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745F3E4F-0DDF-4353-8AA8-CD970919D9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7807" y="1201872"/>
            <a:ext cx="9132600" cy="1231499"/>
          </a:xfrm>
          <a:prstGeom prst="rect">
            <a:avLst/>
          </a:prstGeom>
        </p:spPr>
      </p:pic>
      <p:sp>
        <p:nvSpPr>
          <p:cNvPr id="3" name="Título 2">
            <a:extLst>
              <a:ext uri="{FF2B5EF4-FFF2-40B4-BE49-F238E27FC236}">
                <a16:creationId xmlns:a16="http://schemas.microsoft.com/office/drawing/2014/main" id="{98ADFD94-80F7-4AEF-8D2B-EAD224377B14}"/>
              </a:ext>
            </a:extLst>
          </p:cNvPr>
          <p:cNvSpPr>
            <a:spLocks noGrp="1"/>
          </p:cNvSpPr>
          <p:nvPr>
            <p:ph type="title"/>
          </p:nvPr>
        </p:nvSpPr>
        <p:spPr>
          <a:xfrm>
            <a:off x="1820400" y="114169"/>
            <a:ext cx="9133730" cy="1233424"/>
          </a:xfrm>
        </p:spPr>
        <p:txBody>
          <a:bodyPr>
            <a:normAutofit fontScale="90000"/>
          </a:bodyPr>
          <a:lstStyle/>
          <a:p>
            <a:r>
              <a:rPr lang="es-ES" dirty="0"/>
              <a:t>2. EL PRODUCTO ESTÁ BUENO Y PRODUCE PLACER</a:t>
            </a:r>
            <a:br>
              <a:rPr lang="es-ES" dirty="0"/>
            </a:br>
            <a:endParaRPr lang="es-ES" dirty="0"/>
          </a:p>
        </p:txBody>
      </p:sp>
    </p:spTree>
    <p:extLst>
      <p:ext uri="{BB962C8B-B14F-4D97-AF65-F5344CB8AC3E}">
        <p14:creationId xmlns:p14="http://schemas.microsoft.com/office/powerpoint/2010/main" val="95996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87788"/>
            <a:ext cx="6809174" cy="808857"/>
          </a:xfrm>
        </p:spPr>
        <p:txBody>
          <a:bodyPr rtlCol="0">
            <a:normAutofit/>
          </a:bodyPr>
          <a:lstStyle/>
          <a:p>
            <a:pPr rtl="0"/>
            <a:r>
              <a:rPr lang="es-ES" dirty="0"/>
              <a:t>VISTA… </a:t>
            </a:r>
          </a:p>
        </p:txBody>
      </p:sp>
      <p:pic>
        <p:nvPicPr>
          <p:cNvPr id="3" name="Imagen 2">
            <a:extLst>
              <a:ext uri="{FF2B5EF4-FFF2-40B4-BE49-F238E27FC236}">
                <a16:creationId xmlns:a16="http://schemas.microsoft.com/office/drawing/2014/main" id="{407D0FD3-C3A0-4295-A16A-B743AFFE0BD4}"/>
              </a:ext>
            </a:extLst>
          </p:cNvPr>
          <p:cNvPicPr>
            <a:picLocks noChangeAspect="1"/>
          </p:cNvPicPr>
          <p:nvPr/>
        </p:nvPicPr>
        <p:blipFill>
          <a:blip r:embed="rId3"/>
          <a:stretch>
            <a:fillRect/>
          </a:stretch>
        </p:blipFill>
        <p:spPr>
          <a:xfrm>
            <a:off x="1556818" y="1344"/>
            <a:ext cx="2647950" cy="1724025"/>
          </a:xfrm>
          <a:prstGeom prst="rect">
            <a:avLst/>
          </a:prstGeom>
        </p:spPr>
      </p:pic>
      <p:pic>
        <p:nvPicPr>
          <p:cNvPr id="13315" name="Picture 3"/>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800626" y="1380932"/>
            <a:ext cx="9581623" cy="547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a:extLst>
              <a:ext uri="{FF2B5EF4-FFF2-40B4-BE49-F238E27FC236}">
                <a16:creationId xmlns:a16="http://schemas.microsoft.com/office/drawing/2014/main" id="{D022B6F7-CC11-41C7-B7E3-DB1D85AEDE13}"/>
              </a:ext>
            </a:extLst>
          </p:cNvPr>
          <p:cNvSpPr txBox="1"/>
          <p:nvPr/>
        </p:nvSpPr>
        <p:spPr>
          <a:xfrm>
            <a:off x="6383507" y="215852"/>
            <a:ext cx="4634144" cy="923330"/>
          </a:xfrm>
          <a:prstGeom prst="rect">
            <a:avLst/>
          </a:prstGeom>
          <a:solidFill>
            <a:schemeClr val="bg1"/>
          </a:solidFill>
        </p:spPr>
        <p:txBody>
          <a:bodyPr wrap="square" rtlCol="0">
            <a:spAutoFit/>
          </a:bodyPr>
          <a:lstStyle/>
          <a:p>
            <a:pPr algn="ctr"/>
            <a:r>
              <a:rPr lang="es-ES" dirty="0"/>
              <a:t>Los ojos guían a los seres humanos en el mundo…</a:t>
            </a:r>
          </a:p>
          <a:p>
            <a:pPr algn="ctr"/>
            <a:r>
              <a:rPr lang="es-ES" dirty="0"/>
              <a:t>Lorenz </a:t>
            </a:r>
            <a:r>
              <a:rPr lang="es-ES" dirty="0" err="1"/>
              <a:t>Oken</a:t>
            </a:r>
            <a:endParaRPr lang="es-ES" dirty="0"/>
          </a:p>
        </p:txBody>
      </p:sp>
    </p:spTree>
    <p:extLst>
      <p:ext uri="{BB962C8B-B14F-4D97-AF65-F5344CB8AC3E}">
        <p14:creationId xmlns:p14="http://schemas.microsoft.com/office/powerpoint/2010/main" val="302441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87788"/>
            <a:ext cx="6809174" cy="808857"/>
          </a:xfrm>
        </p:spPr>
        <p:txBody>
          <a:bodyPr rtlCol="0">
            <a:normAutofit fontScale="90000"/>
          </a:bodyPr>
          <a:lstStyle/>
          <a:p>
            <a:pPr rtl="0"/>
            <a:r>
              <a:rPr lang="es-ES" dirty="0"/>
              <a:t>VISTA… ¿qué percibimos con la vista?</a:t>
            </a:r>
          </a:p>
        </p:txBody>
      </p:sp>
      <p:pic>
        <p:nvPicPr>
          <p:cNvPr id="3" name="Imagen 2">
            <a:extLst>
              <a:ext uri="{FF2B5EF4-FFF2-40B4-BE49-F238E27FC236}">
                <a16:creationId xmlns:a16="http://schemas.microsoft.com/office/drawing/2014/main" id="{407D0FD3-C3A0-4295-A16A-B743AFFE0BD4}"/>
              </a:ext>
            </a:extLst>
          </p:cNvPr>
          <p:cNvPicPr>
            <a:picLocks noChangeAspect="1"/>
          </p:cNvPicPr>
          <p:nvPr/>
        </p:nvPicPr>
        <p:blipFill>
          <a:blip r:embed="rId3"/>
          <a:stretch>
            <a:fillRect/>
          </a:stretch>
        </p:blipFill>
        <p:spPr>
          <a:xfrm>
            <a:off x="1556818" y="1344"/>
            <a:ext cx="2647950" cy="1724025"/>
          </a:xfrm>
          <a:prstGeom prst="rect">
            <a:avLst/>
          </a:prstGeom>
        </p:spPr>
      </p:pic>
      <p:sp>
        <p:nvSpPr>
          <p:cNvPr id="7" name="CuadroTexto 6">
            <a:extLst>
              <a:ext uri="{FF2B5EF4-FFF2-40B4-BE49-F238E27FC236}">
                <a16:creationId xmlns:a16="http://schemas.microsoft.com/office/drawing/2014/main" id="{0D6FA494-F4C0-4EE2-BAEA-30D3C64531BE}"/>
              </a:ext>
            </a:extLst>
          </p:cNvPr>
          <p:cNvSpPr txBox="1"/>
          <p:nvPr/>
        </p:nvSpPr>
        <p:spPr>
          <a:xfrm>
            <a:off x="552633" y="2289962"/>
            <a:ext cx="1669002" cy="646331"/>
          </a:xfrm>
          <a:prstGeom prst="rect">
            <a:avLst/>
          </a:prstGeom>
          <a:solidFill>
            <a:schemeClr val="bg1"/>
          </a:solidFill>
        </p:spPr>
        <p:txBody>
          <a:bodyPr wrap="square" rtlCol="0">
            <a:spAutoFit/>
          </a:bodyPr>
          <a:lstStyle/>
          <a:p>
            <a:r>
              <a:rPr lang="es-ES" sz="3600" dirty="0"/>
              <a:t>COLOR</a:t>
            </a:r>
          </a:p>
        </p:txBody>
      </p:sp>
      <p:sp>
        <p:nvSpPr>
          <p:cNvPr id="15" name="CuadroTexto 14">
            <a:extLst>
              <a:ext uri="{FF2B5EF4-FFF2-40B4-BE49-F238E27FC236}">
                <a16:creationId xmlns:a16="http://schemas.microsoft.com/office/drawing/2014/main" id="{7282C10A-704F-47B6-A106-CE965361BD64}"/>
              </a:ext>
            </a:extLst>
          </p:cNvPr>
          <p:cNvSpPr txBox="1"/>
          <p:nvPr/>
        </p:nvSpPr>
        <p:spPr>
          <a:xfrm>
            <a:off x="5132865" y="3598860"/>
            <a:ext cx="1669002" cy="646331"/>
          </a:xfrm>
          <a:prstGeom prst="rect">
            <a:avLst/>
          </a:prstGeom>
          <a:solidFill>
            <a:schemeClr val="bg1"/>
          </a:solidFill>
        </p:spPr>
        <p:txBody>
          <a:bodyPr wrap="square" rtlCol="0">
            <a:spAutoFit/>
          </a:bodyPr>
          <a:lstStyle/>
          <a:p>
            <a:r>
              <a:rPr lang="es-ES" sz="3600" dirty="0"/>
              <a:t>FORMA</a:t>
            </a:r>
          </a:p>
        </p:txBody>
      </p:sp>
      <p:sp>
        <p:nvSpPr>
          <p:cNvPr id="16" name="CuadroTexto 15">
            <a:extLst>
              <a:ext uri="{FF2B5EF4-FFF2-40B4-BE49-F238E27FC236}">
                <a16:creationId xmlns:a16="http://schemas.microsoft.com/office/drawing/2014/main" id="{B7A077A2-58F1-43DA-B906-F0B83F9913C4}"/>
              </a:ext>
            </a:extLst>
          </p:cNvPr>
          <p:cNvSpPr txBox="1"/>
          <p:nvPr/>
        </p:nvSpPr>
        <p:spPr>
          <a:xfrm>
            <a:off x="28576" y="4614062"/>
            <a:ext cx="1528242" cy="461665"/>
          </a:xfrm>
          <a:prstGeom prst="rect">
            <a:avLst/>
          </a:prstGeom>
          <a:solidFill>
            <a:schemeClr val="bg1"/>
          </a:solidFill>
        </p:spPr>
        <p:txBody>
          <a:bodyPr wrap="square" rtlCol="0">
            <a:spAutoFit/>
          </a:bodyPr>
          <a:lstStyle/>
          <a:p>
            <a:r>
              <a:rPr lang="es-ES" sz="2400" dirty="0"/>
              <a:t>TAMAÑO</a:t>
            </a:r>
          </a:p>
        </p:txBody>
      </p:sp>
      <p:sp>
        <p:nvSpPr>
          <p:cNvPr id="17" name="CuadroTexto 16">
            <a:extLst>
              <a:ext uri="{FF2B5EF4-FFF2-40B4-BE49-F238E27FC236}">
                <a16:creationId xmlns:a16="http://schemas.microsoft.com/office/drawing/2014/main" id="{9C7656CA-233B-4475-BEF1-57E27E65ED50}"/>
              </a:ext>
            </a:extLst>
          </p:cNvPr>
          <p:cNvSpPr txBox="1"/>
          <p:nvPr/>
        </p:nvSpPr>
        <p:spPr>
          <a:xfrm>
            <a:off x="5492092" y="5711606"/>
            <a:ext cx="3247292" cy="461665"/>
          </a:xfrm>
          <a:prstGeom prst="rect">
            <a:avLst/>
          </a:prstGeom>
          <a:solidFill>
            <a:schemeClr val="bg1"/>
          </a:solidFill>
        </p:spPr>
        <p:txBody>
          <a:bodyPr wrap="square" rtlCol="0">
            <a:spAutoFit/>
          </a:bodyPr>
          <a:lstStyle/>
          <a:p>
            <a:r>
              <a:rPr lang="es-ES" sz="2400" dirty="0"/>
              <a:t>APARIENCIA GENERAL</a:t>
            </a:r>
          </a:p>
        </p:txBody>
      </p:sp>
      <p:pic>
        <p:nvPicPr>
          <p:cNvPr id="5" name="Marcador de contenido 4">
            <a:extLst>
              <a:ext uri="{FF2B5EF4-FFF2-40B4-BE49-F238E27FC236}">
                <a16:creationId xmlns:a16="http://schemas.microsoft.com/office/drawing/2014/main" id="{96D0AC1F-8818-4498-A2E2-7FBC855812B5}"/>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138041" y="1125864"/>
            <a:ext cx="3619034" cy="2407328"/>
          </a:xfrm>
          <a:prstGeom prst="rect">
            <a:avLst/>
          </a:prstGeom>
        </p:spPr>
      </p:pic>
      <p:pic>
        <p:nvPicPr>
          <p:cNvPr id="8" name="Imagen 7">
            <a:extLst>
              <a:ext uri="{FF2B5EF4-FFF2-40B4-BE49-F238E27FC236}">
                <a16:creationId xmlns:a16="http://schemas.microsoft.com/office/drawing/2014/main" id="{D35F6B96-68B3-443C-B8D9-ABB1D9E90E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6818" y="3816748"/>
            <a:ext cx="3357276" cy="2517957"/>
          </a:xfrm>
          <a:prstGeom prst="rect">
            <a:avLst/>
          </a:prstGeom>
        </p:spPr>
      </p:pic>
      <p:pic>
        <p:nvPicPr>
          <p:cNvPr id="9" name="Imagen 8">
            <a:extLst>
              <a:ext uri="{FF2B5EF4-FFF2-40B4-BE49-F238E27FC236}">
                <a16:creationId xmlns:a16="http://schemas.microsoft.com/office/drawing/2014/main" id="{DF776FC2-EEEB-4256-B7B5-0C7FE0A17C5F}"/>
              </a:ext>
            </a:extLst>
          </p:cNvPr>
          <p:cNvPicPr>
            <a:picLocks noChangeAspect="1"/>
          </p:cNvPicPr>
          <p:nvPr/>
        </p:nvPicPr>
        <p:blipFill>
          <a:blip r:embed="rId6"/>
          <a:stretch>
            <a:fillRect/>
          </a:stretch>
        </p:blipFill>
        <p:spPr>
          <a:xfrm>
            <a:off x="7020638" y="1387691"/>
            <a:ext cx="4381500" cy="2857500"/>
          </a:xfrm>
          <a:prstGeom prst="rect">
            <a:avLst/>
          </a:prstGeom>
        </p:spPr>
      </p:pic>
      <p:pic>
        <p:nvPicPr>
          <p:cNvPr id="11" name="Imagen 10">
            <a:extLst>
              <a:ext uri="{FF2B5EF4-FFF2-40B4-BE49-F238E27FC236}">
                <a16:creationId xmlns:a16="http://schemas.microsoft.com/office/drawing/2014/main" id="{44499C70-7F39-4CE5-8EEF-A0DE307A5C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39385" y="4609335"/>
            <a:ext cx="3452616" cy="2185012"/>
          </a:xfrm>
          <a:prstGeom prst="rect">
            <a:avLst/>
          </a:prstGeom>
        </p:spPr>
      </p:pic>
    </p:spTree>
    <p:extLst>
      <p:ext uri="{BB962C8B-B14F-4D97-AF65-F5344CB8AC3E}">
        <p14:creationId xmlns:p14="http://schemas.microsoft.com/office/powerpoint/2010/main" val="33534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70033"/>
            <a:ext cx="6232345" cy="808857"/>
          </a:xfrm>
        </p:spPr>
        <p:txBody>
          <a:bodyPr rtlCol="0"/>
          <a:lstStyle/>
          <a:p>
            <a:pPr rtl="0"/>
            <a:r>
              <a:rPr lang="es-ES" dirty="0"/>
              <a:t>GUSTO</a:t>
            </a:r>
          </a:p>
        </p:txBody>
      </p:sp>
      <p:pic>
        <p:nvPicPr>
          <p:cNvPr id="4" name="Imagen 3">
            <a:extLst>
              <a:ext uri="{FF2B5EF4-FFF2-40B4-BE49-F238E27FC236}">
                <a16:creationId xmlns:a16="http://schemas.microsoft.com/office/drawing/2014/main" id="{F14B1DB0-A57B-443A-870E-C6E7AE64A8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1351" y="0"/>
            <a:ext cx="2135174" cy="1393794"/>
          </a:xfrm>
          <a:prstGeom prst="rect">
            <a:avLst/>
          </a:prstGeom>
        </p:spPr>
      </p:pic>
      <p:pic>
        <p:nvPicPr>
          <p:cNvPr id="92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70176"/>
            <a:ext cx="9925050" cy="568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a:extLst>
              <a:ext uri="{FF2B5EF4-FFF2-40B4-BE49-F238E27FC236}">
                <a16:creationId xmlns:a16="http://schemas.microsoft.com/office/drawing/2014/main" id="{951604A0-BE52-418E-90C5-945913A6B8DD}"/>
              </a:ext>
            </a:extLst>
          </p:cNvPr>
          <p:cNvSpPr txBox="1"/>
          <p:nvPr/>
        </p:nvSpPr>
        <p:spPr>
          <a:xfrm>
            <a:off x="1466851" y="1771650"/>
            <a:ext cx="10163174" cy="2031325"/>
          </a:xfrm>
          <a:prstGeom prst="rect">
            <a:avLst/>
          </a:prstGeom>
          <a:solidFill>
            <a:schemeClr val="bg1"/>
          </a:solidFill>
        </p:spPr>
        <p:txBody>
          <a:bodyPr wrap="square" rtlCol="0">
            <a:spAutoFit/>
          </a:bodyPr>
          <a:lstStyle/>
          <a:p>
            <a:r>
              <a:rPr lang="es-ES" dirty="0"/>
              <a:t>Hay oscuridad… hay luz…  hay hombres y mujeres… Hay comida…</a:t>
            </a:r>
          </a:p>
          <a:p>
            <a:endParaRPr lang="es-ES" dirty="0"/>
          </a:p>
          <a:p>
            <a:r>
              <a:rPr lang="es-ES" dirty="0"/>
              <a:t>La vida sigue. </a:t>
            </a:r>
          </a:p>
          <a:p>
            <a:endParaRPr lang="es-ES" dirty="0"/>
          </a:p>
          <a:p>
            <a:r>
              <a:rPr lang="es-ES" dirty="0"/>
              <a:t>La comida es más o menos picante… salada… dulce … amarga… acida… el sabor es la vida.</a:t>
            </a:r>
          </a:p>
          <a:p>
            <a:endParaRPr lang="es-ES" dirty="0"/>
          </a:p>
          <a:p>
            <a:r>
              <a:rPr lang="es-ES" dirty="0"/>
              <a:t>“Al final de los sentidos”</a:t>
            </a:r>
          </a:p>
        </p:txBody>
      </p:sp>
    </p:spTree>
    <p:extLst>
      <p:ext uri="{BB962C8B-B14F-4D97-AF65-F5344CB8AC3E}">
        <p14:creationId xmlns:p14="http://schemas.microsoft.com/office/powerpoint/2010/main" val="358282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70033"/>
            <a:ext cx="6232345" cy="808857"/>
          </a:xfrm>
        </p:spPr>
        <p:txBody>
          <a:bodyPr rtlCol="0"/>
          <a:lstStyle/>
          <a:p>
            <a:pPr rtl="0"/>
            <a:r>
              <a:rPr lang="es-ES" dirty="0"/>
              <a:t>GUSTO</a:t>
            </a:r>
          </a:p>
        </p:txBody>
      </p:sp>
      <p:pic>
        <p:nvPicPr>
          <p:cNvPr id="4" name="Imagen 3">
            <a:extLst>
              <a:ext uri="{FF2B5EF4-FFF2-40B4-BE49-F238E27FC236}">
                <a16:creationId xmlns:a16="http://schemas.microsoft.com/office/drawing/2014/main" id="{F14B1DB0-A57B-443A-870E-C6E7AE64A8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1351" y="0"/>
            <a:ext cx="2135174" cy="1393794"/>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3097" y="909349"/>
            <a:ext cx="3572114" cy="272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4492" y="3914758"/>
            <a:ext cx="4974613" cy="283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ción de contenido 13"/>
          <p:cNvSpPr txBox="1">
            <a:spLocks/>
          </p:cNvSpPr>
          <p:nvPr/>
        </p:nvSpPr>
        <p:spPr>
          <a:xfrm>
            <a:off x="1250793" y="1635370"/>
            <a:ext cx="4368136" cy="565638"/>
          </a:xfrm>
          <a:prstGeom prst="rect">
            <a:avLst/>
          </a:prstGeom>
        </p:spPr>
        <p:txBody>
          <a:bodyPr vert="horz" lIns="91440" tIns="45720" rIns="91440" bIns="45720" rtlCol="0">
            <a:normAutofit fontScale="92500"/>
          </a:bodyPr>
          <a:lst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buFont typeface="Arial" pitchFamily="34" charset="0"/>
              <a:buNone/>
            </a:pPr>
            <a:r>
              <a:rPr lang="es-ES" dirty="0"/>
              <a:t>¿CUÁL ES EL SABOR DE LOS CÍTRICOS?</a:t>
            </a:r>
          </a:p>
          <a:p>
            <a:pPr marL="45720" indent="0">
              <a:buFont typeface="Arial" pitchFamily="34" charset="0"/>
              <a:buNone/>
            </a:pPr>
            <a:endParaRPr lang="es-ES" dirty="0"/>
          </a:p>
          <a:p>
            <a:pPr marL="45720" indent="0">
              <a:buFont typeface="Arial" pitchFamily="34" charset="0"/>
              <a:buNone/>
            </a:pPr>
            <a:endParaRPr lang="es-ES" dirty="0"/>
          </a:p>
        </p:txBody>
      </p:sp>
      <p:sp>
        <p:nvSpPr>
          <p:cNvPr id="3" name="2 CuadroTexto"/>
          <p:cNvSpPr txBox="1"/>
          <p:nvPr/>
        </p:nvSpPr>
        <p:spPr>
          <a:xfrm>
            <a:off x="2745424" y="3001657"/>
            <a:ext cx="1124160" cy="369332"/>
          </a:xfrm>
          <a:prstGeom prst="rect">
            <a:avLst/>
          </a:prstGeom>
          <a:noFill/>
        </p:spPr>
        <p:txBody>
          <a:bodyPr wrap="square" rtlCol="0">
            <a:spAutoFit/>
          </a:bodyPr>
          <a:lstStyle/>
          <a:p>
            <a:r>
              <a:rPr lang="es-ES" dirty="0"/>
              <a:t>¿DULCE?</a:t>
            </a:r>
          </a:p>
        </p:txBody>
      </p:sp>
      <p:sp>
        <p:nvSpPr>
          <p:cNvPr id="6" name="5 CuadroTexto"/>
          <p:cNvSpPr txBox="1"/>
          <p:nvPr/>
        </p:nvSpPr>
        <p:spPr>
          <a:xfrm>
            <a:off x="3996525" y="4094341"/>
            <a:ext cx="2778369" cy="369332"/>
          </a:xfrm>
          <a:prstGeom prst="rect">
            <a:avLst/>
          </a:prstGeom>
          <a:noFill/>
        </p:spPr>
        <p:txBody>
          <a:bodyPr wrap="square" rtlCol="0">
            <a:spAutoFit/>
          </a:bodyPr>
          <a:lstStyle/>
          <a:p>
            <a:r>
              <a:rPr lang="es-ES" dirty="0"/>
              <a:t>¿QUÉ SUGIERE EL DULCE?</a:t>
            </a:r>
          </a:p>
        </p:txBody>
      </p:sp>
      <p:sp>
        <p:nvSpPr>
          <p:cNvPr id="7" name="6 CuadroTexto"/>
          <p:cNvSpPr txBox="1"/>
          <p:nvPr/>
        </p:nvSpPr>
        <p:spPr>
          <a:xfrm>
            <a:off x="1655181" y="6155164"/>
            <a:ext cx="4157241" cy="369332"/>
          </a:xfrm>
          <a:prstGeom prst="rect">
            <a:avLst/>
          </a:prstGeom>
          <a:noFill/>
        </p:spPr>
        <p:txBody>
          <a:bodyPr wrap="square" rtlCol="0">
            <a:spAutoFit/>
          </a:bodyPr>
          <a:lstStyle/>
          <a:p>
            <a:r>
              <a:rPr lang="es-ES" dirty="0"/>
              <a:t>¿SON LOS CÍTRICOS UNA GOLOSINA?</a:t>
            </a:r>
          </a:p>
        </p:txBody>
      </p:sp>
      <p:pic>
        <p:nvPicPr>
          <p:cNvPr id="2" name="Imagen 1">
            <a:extLst>
              <a:ext uri="{FF2B5EF4-FFF2-40B4-BE49-F238E27FC236}">
                <a16:creationId xmlns:a16="http://schemas.microsoft.com/office/drawing/2014/main" id="{C111C8FB-E381-4BA0-873B-A2243EDD1CE0}"/>
              </a:ext>
            </a:extLst>
          </p:cNvPr>
          <p:cNvPicPr>
            <a:picLocks noChangeAspect="1"/>
          </p:cNvPicPr>
          <p:nvPr/>
        </p:nvPicPr>
        <p:blipFill>
          <a:blip r:embed="rId6"/>
          <a:stretch>
            <a:fillRect/>
          </a:stretch>
        </p:blipFill>
        <p:spPr>
          <a:xfrm>
            <a:off x="970967" y="4135971"/>
            <a:ext cx="5715000" cy="1905000"/>
          </a:xfrm>
          <a:prstGeom prst="rect">
            <a:avLst/>
          </a:prstGeom>
        </p:spPr>
      </p:pic>
      <p:pic>
        <p:nvPicPr>
          <p:cNvPr id="5" name="Imagen 4">
            <a:extLst>
              <a:ext uri="{FF2B5EF4-FFF2-40B4-BE49-F238E27FC236}">
                <a16:creationId xmlns:a16="http://schemas.microsoft.com/office/drawing/2014/main" id="{B7A17DDE-C4AA-4C7F-BA1C-985C4CA12841}"/>
              </a:ext>
            </a:extLst>
          </p:cNvPr>
          <p:cNvPicPr>
            <a:picLocks noChangeAspect="1"/>
          </p:cNvPicPr>
          <p:nvPr/>
        </p:nvPicPr>
        <p:blipFill>
          <a:blip r:embed="rId7"/>
          <a:stretch>
            <a:fillRect/>
          </a:stretch>
        </p:blipFill>
        <p:spPr>
          <a:xfrm>
            <a:off x="2447016" y="1685741"/>
            <a:ext cx="7000875" cy="4419600"/>
          </a:xfrm>
          <a:prstGeom prst="rect">
            <a:avLst/>
          </a:prstGeom>
        </p:spPr>
      </p:pic>
    </p:spTree>
    <p:extLst>
      <p:ext uri="{BB962C8B-B14F-4D97-AF65-F5344CB8AC3E}">
        <p14:creationId xmlns:p14="http://schemas.microsoft.com/office/powerpoint/2010/main" val="320890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87788"/>
            <a:ext cx="6232345" cy="808857"/>
          </a:xfrm>
        </p:spPr>
        <p:txBody>
          <a:bodyPr rtlCol="0">
            <a:normAutofit/>
          </a:bodyPr>
          <a:lstStyle/>
          <a:p>
            <a:pPr rtl="0"/>
            <a:r>
              <a:rPr lang="es-ES" dirty="0"/>
              <a:t>OLFATO</a:t>
            </a:r>
          </a:p>
        </p:txBody>
      </p:sp>
      <p:pic>
        <p:nvPicPr>
          <p:cNvPr id="3" name="Imagen 2">
            <a:extLst>
              <a:ext uri="{FF2B5EF4-FFF2-40B4-BE49-F238E27FC236}">
                <a16:creationId xmlns:a16="http://schemas.microsoft.com/office/drawing/2014/main" id="{42308F0B-8E67-4256-BAAC-12E272C97A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3638" y="8406"/>
            <a:ext cx="2122297" cy="1385388"/>
          </a:xfrm>
          <a:prstGeom prst="rect">
            <a:avLst/>
          </a:prstGeom>
        </p:spPr>
      </p:pic>
      <p:pic>
        <p:nvPicPr>
          <p:cNvPr id="1024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181343"/>
            <a:ext cx="9458325" cy="568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adroTexto 5">
            <a:extLst>
              <a:ext uri="{FF2B5EF4-FFF2-40B4-BE49-F238E27FC236}">
                <a16:creationId xmlns:a16="http://schemas.microsoft.com/office/drawing/2014/main" id="{3273FDD4-A249-450C-8BF4-F26B3B7CFD05}"/>
              </a:ext>
            </a:extLst>
          </p:cNvPr>
          <p:cNvSpPr txBox="1"/>
          <p:nvPr/>
        </p:nvSpPr>
        <p:spPr>
          <a:xfrm>
            <a:off x="1466851" y="1771650"/>
            <a:ext cx="10163174" cy="1200329"/>
          </a:xfrm>
          <a:prstGeom prst="rect">
            <a:avLst/>
          </a:prstGeom>
          <a:solidFill>
            <a:schemeClr val="bg1"/>
          </a:solidFill>
        </p:spPr>
        <p:txBody>
          <a:bodyPr wrap="square" rtlCol="0">
            <a:spAutoFit/>
          </a:bodyPr>
          <a:lstStyle/>
          <a:p>
            <a:pPr marL="45720" indent="0">
              <a:buNone/>
            </a:pPr>
            <a:r>
              <a:rPr lang="es-ES" sz="2400" dirty="0"/>
              <a:t>“Dímelo… y lo olvidaré, enséñamelo… y lo entenderé, házmelo oler… y lo recordaré” </a:t>
            </a:r>
          </a:p>
          <a:p>
            <a:pPr marL="45720" indent="0">
              <a:buNone/>
            </a:pPr>
            <a:r>
              <a:rPr lang="es-ES" sz="2400" dirty="0"/>
              <a:t>Proverbio chino</a:t>
            </a:r>
          </a:p>
        </p:txBody>
      </p:sp>
    </p:spTree>
    <p:extLst>
      <p:ext uri="{BB962C8B-B14F-4D97-AF65-F5344CB8AC3E}">
        <p14:creationId xmlns:p14="http://schemas.microsoft.com/office/powerpoint/2010/main" val="323620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87788"/>
            <a:ext cx="6232345" cy="808857"/>
          </a:xfrm>
        </p:spPr>
        <p:txBody>
          <a:bodyPr rtlCol="0">
            <a:normAutofit/>
          </a:bodyPr>
          <a:lstStyle/>
          <a:p>
            <a:pPr rtl="0"/>
            <a:r>
              <a:rPr lang="es-ES" dirty="0"/>
              <a:t>OLFATO</a:t>
            </a:r>
          </a:p>
        </p:txBody>
      </p:sp>
      <p:sp>
        <p:nvSpPr>
          <p:cNvPr id="14" name="Marcador de posición de contenido 13"/>
          <p:cNvSpPr>
            <a:spLocks noGrp="1"/>
          </p:cNvSpPr>
          <p:nvPr>
            <p:ph idx="1"/>
          </p:nvPr>
        </p:nvSpPr>
        <p:spPr>
          <a:xfrm>
            <a:off x="1212051" y="1485900"/>
            <a:ext cx="4801890" cy="4152901"/>
          </a:xfrm>
        </p:spPr>
        <p:txBody>
          <a:bodyPr rtlCol="0">
            <a:normAutofit/>
          </a:bodyPr>
          <a:lstStyle/>
          <a:p>
            <a:pPr marL="45720" indent="0" rtl="0">
              <a:buNone/>
            </a:pPr>
            <a:r>
              <a:rPr lang="es-ES" dirty="0"/>
              <a:t>¿A QUÉ HUELEN LOS CÍTRICOS?</a:t>
            </a:r>
          </a:p>
        </p:txBody>
      </p:sp>
      <p:pic>
        <p:nvPicPr>
          <p:cNvPr id="3" name="Imagen 2">
            <a:extLst>
              <a:ext uri="{FF2B5EF4-FFF2-40B4-BE49-F238E27FC236}">
                <a16:creationId xmlns:a16="http://schemas.microsoft.com/office/drawing/2014/main" id="{42308F0B-8E67-4256-BAAC-12E272C97A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3638" y="8406"/>
            <a:ext cx="2122297" cy="1385388"/>
          </a:xfrm>
          <a:prstGeom prst="rect">
            <a:avLst/>
          </a:prstGeom>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5558" y="3750945"/>
            <a:ext cx="3714750" cy="209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arcador de posición de contenido 13"/>
          <p:cNvSpPr txBox="1">
            <a:spLocks/>
          </p:cNvSpPr>
          <p:nvPr/>
        </p:nvSpPr>
        <p:spPr>
          <a:xfrm>
            <a:off x="1298683" y="2909397"/>
            <a:ext cx="9134856" cy="4152901"/>
          </a:xfrm>
          <a:prstGeom prst="rect">
            <a:avLst/>
          </a:prstGeom>
        </p:spPr>
        <p:txBody>
          <a:bodyPr vert="horz" lIns="91440" tIns="45720" rIns="91440" bIns="45720" rtlCol="0">
            <a:normAutofit/>
          </a:bodyPr>
          <a:lst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buFont typeface="Arial" pitchFamily="34" charset="0"/>
              <a:buNone/>
            </a:pPr>
            <a:r>
              <a:rPr lang="es-ES" dirty="0"/>
              <a:t>¿A QUÉ HUELEN LAS NUBES?</a:t>
            </a:r>
          </a:p>
        </p:txBody>
      </p:sp>
      <p:pic>
        <p:nvPicPr>
          <p:cNvPr id="2" name="Imagen 1">
            <a:extLst>
              <a:ext uri="{FF2B5EF4-FFF2-40B4-BE49-F238E27FC236}">
                <a16:creationId xmlns:a16="http://schemas.microsoft.com/office/drawing/2014/main" id="{106A285D-8A97-4FB9-BFFA-4630629D74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20434" y="-1"/>
            <a:ext cx="5484062" cy="3652471"/>
          </a:xfrm>
          <a:prstGeom prst="rect">
            <a:avLst/>
          </a:prstGeom>
        </p:spPr>
      </p:pic>
      <p:pic>
        <p:nvPicPr>
          <p:cNvPr id="5" name="Imagen 4">
            <a:extLst>
              <a:ext uri="{FF2B5EF4-FFF2-40B4-BE49-F238E27FC236}">
                <a16:creationId xmlns:a16="http://schemas.microsoft.com/office/drawing/2014/main" id="{6DF745F7-7754-4ABD-94B3-438C693DB8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73910" y="2437084"/>
            <a:ext cx="5746261" cy="3232272"/>
          </a:xfrm>
          <a:prstGeom prst="rect">
            <a:avLst/>
          </a:prstGeom>
        </p:spPr>
      </p:pic>
      <p:pic>
        <p:nvPicPr>
          <p:cNvPr id="6" name="Imagen 5">
            <a:extLst>
              <a:ext uri="{FF2B5EF4-FFF2-40B4-BE49-F238E27FC236}">
                <a16:creationId xmlns:a16="http://schemas.microsoft.com/office/drawing/2014/main" id="{EA68DDC8-37FB-4D1C-8A72-06B5C80469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01660" y="4279168"/>
            <a:ext cx="3420152" cy="2578832"/>
          </a:xfrm>
          <a:prstGeom prst="rect">
            <a:avLst/>
          </a:prstGeom>
        </p:spPr>
      </p:pic>
      <p:pic>
        <p:nvPicPr>
          <p:cNvPr id="7" name="Imagen 6">
            <a:extLst>
              <a:ext uri="{FF2B5EF4-FFF2-40B4-BE49-F238E27FC236}">
                <a16:creationId xmlns:a16="http://schemas.microsoft.com/office/drawing/2014/main" id="{8545AA78-5F17-46AA-9CFD-4CC88CB3800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51142" y="3750945"/>
            <a:ext cx="4853354" cy="2947401"/>
          </a:xfrm>
          <a:prstGeom prst="rect">
            <a:avLst/>
          </a:prstGeom>
        </p:spPr>
      </p:pic>
      <p:sp>
        <p:nvSpPr>
          <p:cNvPr id="8" name="Rectángulo 7">
            <a:extLst>
              <a:ext uri="{FF2B5EF4-FFF2-40B4-BE49-F238E27FC236}">
                <a16:creationId xmlns:a16="http://schemas.microsoft.com/office/drawing/2014/main" id="{7D2E7097-C3D6-4C9D-96C3-382FE70A1191}"/>
              </a:ext>
            </a:extLst>
          </p:cNvPr>
          <p:cNvSpPr/>
          <p:nvPr/>
        </p:nvSpPr>
        <p:spPr>
          <a:xfrm>
            <a:off x="564996" y="1955129"/>
            <a:ext cx="6096000" cy="646331"/>
          </a:xfrm>
          <a:prstGeom prst="rect">
            <a:avLst/>
          </a:prstGeom>
        </p:spPr>
        <p:txBody>
          <a:bodyPr>
            <a:spAutoFit/>
          </a:bodyPr>
          <a:lstStyle/>
          <a:p>
            <a:r>
              <a:rPr lang="es-ES" dirty="0"/>
              <a:t> La palabra naranja proviene del Sánscrito </a:t>
            </a:r>
            <a:r>
              <a:rPr lang="es-ES" i="1" dirty="0" err="1"/>
              <a:t>naranga</a:t>
            </a:r>
            <a:r>
              <a:rPr lang="es-ES" dirty="0"/>
              <a:t> …fragancia. </a:t>
            </a:r>
          </a:p>
        </p:txBody>
      </p:sp>
    </p:spTree>
    <p:extLst>
      <p:ext uri="{BB962C8B-B14F-4D97-AF65-F5344CB8AC3E}">
        <p14:creationId xmlns:p14="http://schemas.microsoft.com/office/powerpoint/2010/main" val="35325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9"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87788"/>
            <a:ext cx="6232345" cy="808857"/>
          </a:xfrm>
        </p:spPr>
        <p:txBody>
          <a:bodyPr rtlCol="0">
            <a:normAutofit/>
          </a:bodyPr>
          <a:lstStyle/>
          <a:p>
            <a:pPr rtl="0"/>
            <a:r>
              <a:rPr lang="es-ES" dirty="0"/>
              <a:t>OÍDO</a:t>
            </a:r>
          </a:p>
        </p:txBody>
      </p:sp>
      <p:sp>
        <p:nvSpPr>
          <p:cNvPr id="14" name="Marcador de posición de contenido 13"/>
          <p:cNvSpPr>
            <a:spLocks noGrp="1"/>
          </p:cNvSpPr>
          <p:nvPr>
            <p:ph idx="1"/>
          </p:nvPr>
        </p:nvSpPr>
        <p:spPr/>
        <p:txBody>
          <a:bodyPr rtlCol="0"/>
          <a:lstStyle/>
          <a:p>
            <a:pPr marL="45720" indent="0" rtl="0">
              <a:buNone/>
            </a:pPr>
            <a:endParaRPr lang="es-ES" dirty="0"/>
          </a:p>
          <a:p>
            <a:pPr marL="45720" indent="0" rtl="0">
              <a:buNone/>
            </a:pPr>
            <a:endParaRPr lang="es-ES" dirty="0"/>
          </a:p>
          <a:p>
            <a:pPr marL="45720" indent="0" rtl="0">
              <a:buNone/>
            </a:pPr>
            <a:endParaRPr lang="es-ES" dirty="0"/>
          </a:p>
          <a:p>
            <a:pPr marL="45720" indent="0" rtl="0">
              <a:buNone/>
            </a:pPr>
            <a:endParaRPr lang="es-ES" dirty="0"/>
          </a:p>
        </p:txBody>
      </p:sp>
      <p:pic>
        <p:nvPicPr>
          <p:cNvPr id="3" name="Imagen 2">
            <a:extLst>
              <a:ext uri="{FF2B5EF4-FFF2-40B4-BE49-F238E27FC236}">
                <a16:creationId xmlns:a16="http://schemas.microsoft.com/office/drawing/2014/main" id="{1D05C9D1-E912-4F8A-A173-896A63BF4C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6919" y="0"/>
            <a:ext cx="2331601" cy="1518057"/>
          </a:xfrm>
          <a:prstGeom prst="rect">
            <a:avLst/>
          </a:prstGeom>
        </p:spPr>
      </p:pic>
      <p:pic>
        <p:nvPicPr>
          <p:cNvPr id="11271"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6919" y="1366292"/>
            <a:ext cx="8619420" cy="518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adroTexto 6">
            <a:extLst>
              <a:ext uri="{FF2B5EF4-FFF2-40B4-BE49-F238E27FC236}">
                <a16:creationId xmlns:a16="http://schemas.microsoft.com/office/drawing/2014/main" id="{CB228B3F-5B83-448D-AD0D-A3900F013612}"/>
              </a:ext>
            </a:extLst>
          </p:cNvPr>
          <p:cNvSpPr txBox="1"/>
          <p:nvPr/>
        </p:nvSpPr>
        <p:spPr>
          <a:xfrm>
            <a:off x="6383507" y="120602"/>
            <a:ext cx="5170318" cy="1200329"/>
          </a:xfrm>
          <a:prstGeom prst="rect">
            <a:avLst/>
          </a:prstGeom>
          <a:solidFill>
            <a:schemeClr val="bg1"/>
          </a:solidFill>
        </p:spPr>
        <p:txBody>
          <a:bodyPr wrap="square" rtlCol="0">
            <a:spAutoFit/>
          </a:bodyPr>
          <a:lstStyle/>
          <a:p>
            <a:pPr algn="ctr"/>
            <a:r>
              <a:rPr lang="es-ES" dirty="0"/>
              <a:t>Los ojos guían a los seres humanos dentro del mundo… y el oído guía el mundo dentro de los humanos.</a:t>
            </a:r>
          </a:p>
          <a:p>
            <a:pPr algn="ctr"/>
            <a:r>
              <a:rPr lang="es-ES" dirty="0"/>
              <a:t>Lorenz </a:t>
            </a:r>
            <a:r>
              <a:rPr lang="es-ES" dirty="0" err="1"/>
              <a:t>Oken</a:t>
            </a:r>
            <a:endParaRPr lang="es-ES" dirty="0"/>
          </a:p>
        </p:txBody>
      </p:sp>
    </p:spTree>
    <p:extLst>
      <p:ext uri="{BB962C8B-B14F-4D97-AF65-F5344CB8AC3E}">
        <p14:creationId xmlns:p14="http://schemas.microsoft.com/office/powerpoint/2010/main" val="42907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87788"/>
            <a:ext cx="6232345" cy="808857"/>
          </a:xfrm>
        </p:spPr>
        <p:txBody>
          <a:bodyPr rtlCol="0">
            <a:normAutofit fontScale="90000"/>
          </a:bodyPr>
          <a:lstStyle/>
          <a:p>
            <a:pPr rtl="0"/>
            <a:r>
              <a:rPr lang="es-ES" dirty="0"/>
              <a:t>OÍDO… ¿A qué suenan los cítricos valencianos?</a:t>
            </a:r>
          </a:p>
        </p:txBody>
      </p:sp>
      <p:sp>
        <p:nvSpPr>
          <p:cNvPr id="14" name="Marcador de posición de contenido 13"/>
          <p:cNvSpPr>
            <a:spLocks noGrp="1"/>
          </p:cNvSpPr>
          <p:nvPr>
            <p:ph idx="1"/>
          </p:nvPr>
        </p:nvSpPr>
        <p:spPr/>
        <p:txBody>
          <a:bodyPr rtlCol="0"/>
          <a:lstStyle/>
          <a:p>
            <a:pPr marL="45720" indent="0" rtl="0">
              <a:buNone/>
            </a:pPr>
            <a:endParaRPr lang="es-ES" dirty="0"/>
          </a:p>
          <a:p>
            <a:pPr marL="45720" indent="0" rtl="0">
              <a:buNone/>
            </a:pPr>
            <a:endParaRPr lang="es-ES" dirty="0"/>
          </a:p>
          <a:p>
            <a:pPr marL="45720" indent="0" rtl="0">
              <a:buNone/>
            </a:pPr>
            <a:endParaRPr lang="es-ES" dirty="0"/>
          </a:p>
          <a:p>
            <a:pPr marL="45720" indent="0" rtl="0">
              <a:buNone/>
            </a:pPr>
            <a:endParaRPr lang="es-ES" dirty="0"/>
          </a:p>
        </p:txBody>
      </p:sp>
      <p:pic>
        <p:nvPicPr>
          <p:cNvPr id="3" name="Imagen 2">
            <a:extLst>
              <a:ext uri="{FF2B5EF4-FFF2-40B4-BE49-F238E27FC236}">
                <a16:creationId xmlns:a16="http://schemas.microsoft.com/office/drawing/2014/main" id="{1D05C9D1-E912-4F8A-A173-896A63BF4C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6919" y="0"/>
            <a:ext cx="2331601" cy="1518057"/>
          </a:xfrm>
          <a:prstGeom prst="rect">
            <a:avLst/>
          </a:prstGeom>
        </p:spPr>
      </p:pic>
      <p:pic>
        <p:nvPicPr>
          <p:cNvPr id="2" name="Imagen 1">
            <a:extLst>
              <a:ext uri="{FF2B5EF4-FFF2-40B4-BE49-F238E27FC236}">
                <a16:creationId xmlns:a16="http://schemas.microsoft.com/office/drawing/2014/main" id="{59071EFC-4897-453E-97C9-0E78A15409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9273" y="3258569"/>
            <a:ext cx="9872728" cy="3599432"/>
          </a:xfrm>
          <a:prstGeom prst="rect">
            <a:avLst/>
          </a:prstGeom>
        </p:spPr>
      </p:pic>
      <p:pic>
        <p:nvPicPr>
          <p:cNvPr id="4" name="Imagen 3">
            <a:extLst>
              <a:ext uri="{FF2B5EF4-FFF2-40B4-BE49-F238E27FC236}">
                <a16:creationId xmlns:a16="http://schemas.microsoft.com/office/drawing/2014/main" id="{BA71996F-7366-4E21-9752-8C8C8722E3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38169" y="1222329"/>
            <a:ext cx="3048264" cy="2036240"/>
          </a:xfrm>
          <a:prstGeom prst="rect">
            <a:avLst/>
          </a:prstGeom>
        </p:spPr>
      </p:pic>
      <p:pic>
        <p:nvPicPr>
          <p:cNvPr id="5" name="Imagen 4">
            <a:extLst>
              <a:ext uri="{FF2B5EF4-FFF2-40B4-BE49-F238E27FC236}">
                <a16:creationId xmlns:a16="http://schemas.microsoft.com/office/drawing/2014/main" id="{0AB801C6-1CA5-4A72-B60B-EC526D0A29CA}"/>
              </a:ext>
            </a:extLst>
          </p:cNvPr>
          <p:cNvPicPr>
            <a:picLocks noChangeAspect="1"/>
          </p:cNvPicPr>
          <p:nvPr/>
        </p:nvPicPr>
        <p:blipFill>
          <a:blip r:embed="rId7"/>
          <a:stretch>
            <a:fillRect/>
          </a:stretch>
        </p:blipFill>
        <p:spPr>
          <a:xfrm>
            <a:off x="715108" y="899199"/>
            <a:ext cx="5013613" cy="5958802"/>
          </a:xfrm>
          <a:prstGeom prst="rect">
            <a:avLst/>
          </a:prstGeom>
        </p:spPr>
      </p:pic>
    </p:spTree>
    <p:extLst>
      <p:ext uri="{BB962C8B-B14F-4D97-AF65-F5344CB8AC3E}">
        <p14:creationId xmlns:p14="http://schemas.microsoft.com/office/powerpoint/2010/main" val="159971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gua presentacio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09153-8B9F-4489-858A-627FC532C961}"/>
              </a:ext>
            </a:extLst>
          </p:cNvPr>
          <p:cNvSpPr>
            <a:spLocks noGrp="1"/>
          </p:cNvSpPr>
          <p:nvPr>
            <p:ph type="title"/>
          </p:nvPr>
        </p:nvSpPr>
        <p:spPr/>
        <p:txBody>
          <a:bodyPr/>
          <a:lstStyle/>
          <a:p>
            <a:endParaRPr lang="es-ES"/>
          </a:p>
        </p:txBody>
      </p:sp>
      <p:pic>
        <p:nvPicPr>
          <p:cNvPr id="6" name="Imagen 5">
            <a:extLst>
              <a:ext uri="{FF2B5EF4-FFF2-40B4-BE49-F238E27FC236}">
                <a16:creationId xmlns:a16="http://schemas.microsoft.com/office/drawing/2014/main" id="{E5F31C25-3A05-48EE-B284-D941A3495D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0212"/>
            <a:ext cx="7181710" cy="5913633"/>
          </a:xfrm>
          <a:prstGeom prst="rect">
            <a:avLst/>
          </a:prstGeom>
        </p:spPr>
      </p:pic>
      <p:pic>
        <p:nvPicPr>
          <p:cNvPr id="9" name="Marcador de contenido 8">
            <a:extLst>
              <a:ext uri="{FF2B5EF4-FFF2-40B4-BE49-F238E27FC236}">
                <a16:creationId xmlns:a16="http://schemas.microsoft.com/office/drawing/2014/main" id="{E483B06F-FA9F-4F78-8342-3B5FF283F76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595387" y="3791446"/>
            <a:ext cx="5596613" cy="3066554"/>
          </a:xfrm>
          <a:prstGeom prst="rect">
            <a:avLst/>
          </a:prstGeom>
        </p:spPr>
      </p:pic>
      <p:pic>
        <p:nvPicPr>
          <p:cNvPr id="11" name="Imagen 10">
            <a:extLst>
              <a:ext uri="{FF2B5EF4-FFF2-40B4-BE49-F238E27FC236}">
                <a16:creationId xmlns:a16="http://schemas.microsoft.com/office/drawing/2014/main" id="{627F50BB-AC55-40FF-9C25-8A29431A7F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7580" y="106989"/>
            <a:ext cx="5584420" cy="3590855"/>
          </a:xfrm>
          <a:prstGeom prst="rect">
            <a:avLst/>
          </a:prstGeom>
        </p:spPr>
      </p:pic>
      <p:sp>
        <p:nvSpPr>
          <p:cNvPr id="3" name="Rectángulo 2">
            <a:extLst>
              <a:ext uri="{FF2B5EF4-FFF2-40B4-BE49-F238E27FC236}">
                <a16:creationId xmlns:a16="http://schemas.microsoft.com/office/drawing/2014/main" id="{5204257C-ACED-41C4-BAA5-130ED2BD21B5}"/>
              </a:ext>
            </a:extLst>
          </p:cNvPr>
          <p:cNvSpPr/>
          <p:nvPr/>
        </p:nvSpPr>
        <p:spPr>
          <a:xfrm>
            <a:off x="85725" y="4600575"/>
            <a:ext cx="6696075" cy="6572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2073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87788"/>
            <a:ext cx="6232345" cy="808857"/>
          </a:xfrm>
        </p:spPr>
        <p:txBody>
          <a:bodyPr rtlCol="0"/>
          <a:lstStyle/>
          <a:p>
            <a:pPr rtl="0"/>
            <a:r>
              <a:rPr lang="es-ES" dirty="0"/>
              <a:t>TACTO</a:t>
            </a:r>
          </a:p>
        </p:txBody>
      </p:sp>
      <p:pic>
        <p:nvPicPr>
          <p:cNvPr id="3" name="Imagen 2">
            <a:extLst>
              <a:ext uri="{FF2B5EF4-FFF2-40B4-BE49-F238E27FC236}">
                <a16:creationId xmlns:a16="http://schemas.microsoft.com/office/drawing/2014/main" id="{6D7A233E-F819-40C7-97BD-561929718E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7304" y="17756"/>
            <a:ext cx="2261115" cy="1476006"/>
          </a:xfrm>
          <a:prstGeom prst="rect">
            <a:avLst/>
          </a:prstGeom>
        </p:spPr>
      </p:pic>
      <p:pic>
        <p:nvPicPr>
          <p:cNvPr id="14338" name="Picture 2"/>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0" y="1299034"/>
            <a:ext cx="9582150" cy="5558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a:extLst>
              <a:ext uri="{FF2B5EF4-FFF2-40B4-BE49-F238E27FC236}">
                <a16:creationId xmlns:a16="http://schemas.microsoft.com/office/drawing/2014/main" id="{3E1DADCE-3317-43E0-B75D-A2A38A7D85DD}"/>
              </a:ext>
            </a:extLst>
          </p:cNvPr>
          <p:cNvSpPr txBox="1"/>
          <p:nvPr/>
        </p:nvSpPr>
        <p:spPr>
          <a:xfrm>
            <a:off x="5353050" y="1103473"/>
            <a:ext cx="6324600" cy="4524315"/>
          </a:xfrm>
          <a:prstGeom prst="rect">
            <a:avLst/>
          </a:prstGeom>
          <a:solidFill>
            <a:schemeClr val="bg1"/>
          </a:solidFill>
        </p:spPr>
        <p:txBody>
          <a:bodyPr wrap="square" rtlCol="0">
            <a:spAutoFit/>
          </a:bodyPr>
          <a:lstStyle/>
          <a:p>
            <a:r>
              <a:rPr lang="es-ES" sz="2400" i="1" dirty="0"/>
              <a:t>Estoy vivo y toco.</a:t>
            </a:r>
          </a:p>
          <a:p>
            <a:r>
              <a:rPr lang="es-ES" sz="2400" i="1" dirty="0"/>
              <a:t>Toco, toco, toco. </a:t>
            </a:r>
          </a:p>
          <a:p>
            <a:r>
              <a:rPr lang="es-ES" sz="2400" i="1" dirty="0"/>
              <a:t>Y no, no estoy loco. </a:t>
            </a:r>
          </a:p>
          <a:p>
            <a:r>
              <a:rPr lang="es-ES" sz="2400" i="1" dirty="0"/>
              <a:t>Hombre, toca, toca lo que te provoca: </a:t>
            </a:r>
          </a:p>
          <a:p>
            <a:r>
              <a:rPr lang="es-ES" sz="2400" i="1" dirty="0"/>
              <a:t>seno, pluma, roca, </a:t>
            </a:r>
          </a:p>
          <a:p>
            <a:r>
              <a:rPr lang="es-ES" sz="2400" i="1" dirty="0"/>
              <a:t>pues mañana es cierto que ya estarás muerto, tieso, hinchado, yerto. </a:t>
            </a:r>
          </a:p>
          <a:p>
            <a:r>
              <a:rPr lang="es-ES" sz="2400" i="1" dirty="0"/>
              <a:t>Toca, toca, toca, </a:t>
            </a:r>
          </a:p>
          <a:p>
            <a:r>
              <a:rPr lang="es-ES" sz="2400" i="1" dirty="0"/>
              <a:t>¡qué alegría loca! </a:t>
            </a:r>
          </a:p>
          <a:p>
            <a:r>
              <a:rPr lang="es-ES" sz="2400" i="1" dirty="0"/>
              <a:t>Toca. Toca. Toca</a:t>
            </a:r>
          </a:p>
          <a:p>
            <a:endParaRPr lang="es-ES" sz="2400" dirty="0"/>
          </a:p>
          <a:p>
            <a:r>
              <a:rPr lang="es-ES" sz="2400" dirty="0"/>
              <a:t>Dámaso Alonso, </a:t>
            </a:r>
            <a:r>
              <a:rPr lang="es-ES" sz="2400" i="1" dirty="0"/>
              <a:t>Gozo del tacto</a:t>
            </a:r>
          </a:p>
        </p:txBody>
      </p:sp>
    </p:spTree>
    <p:extLst>
      <p:ext uri="{BB962C8B-B14F-4D97-AF65-F5344CB8AC3E}">
        <p14:creationId xmlns:p14="http://schemas.microsoft.com/office/powerpoint/2010/main" val="149198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4429956" y="87788"/>
            <a:ext cx="6232345" cy="808857"/>
          </a:xfrm>
        </p:spPr>
        <p:txBody>
          <a:bodyPr rtlCol="0"/>
          <a:lstStyle/>
          <a:p>
            <a:pPr rtl="0"/>
            <a:r>
              <a:rPr lang="es-ES" dirty="0"/>
              <a:t>TACTO</a:t>
            </a:r>
          </a:p>
        </p:txBody>
      </p:sp>
      <p:sp>
        <p:nvSpPr>
          <p:cNvPr id="14" name="Marcador de posición de contenido 13"/>
          <p:cNvSpPr>
            <a:spLocks noGrp="1"/>
          </p:cNvSpPr>
          <p:nvPr>
            <p:ph idx="1"/>
          </p:nvPr>
        </p:nvSpPr>
        <p:spPr>
          <a:xfrm>
            <a:off x="3888419" y="971786"/>
            <a:ext cx="3506318" cy="577362"/>
          </a:xfrm>
        </p:spPr>
        <p:txBody>
          <a:bodyPr rtlCol="0">
            <a:normAutofit/>
          </a:bodyPr>
          <a:lstStyle/>
          <a:p>
            <a:pPr marL="45720" indent="0" rtl="0">
              <a:buNone/>
            </a:pPr>
            <a:r>
              <a:rPr lang="es-ES" dirty="0"/>
              <a:t>¿TOCAMOS LOS GAJOS?</a:t>
            </a:r>
          </a:p>
        </p:txBody>
      </p:sp>
      <p:pic>
        <p:nvPicPr>
          <p:cNvPr id="3" name="Imagen 2">
            <a:extLst>
              <a:ext uri="{FF2B5EF4-FFF2-40B4-BE49-F238E27FC236}">
                <a16:creationId xmlns:a16="http://schemas.microsoft.com/office/drawing/2014/main" id="{6D7A233E-F819-40C7-97BD-561929718E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7304" y="17756"/>
            <a:ext cx="2261115" cy="1476006"/>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91095" y="165260"/>
            <a:ext cx="28575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arcador de posición de contenido 13"/>
          <p:cNvSpPr txBox="1">
            <a:spLocks/>
          </p:cNvSpPr>
          <p:nvPr/>
        </p:nvSpPr>
        <p:spPr>
          <a:xfrm>
            <a:off x="7394737" y="2281237"/>
            <a:ext cx="3506318" cy="577362"/>
          </a:xfrm>
          <a:prstGeom prst="rect">
            <a:avLst/>
          </a:prstGeom>
        </p:spPr>
        <p:txBody>
          <a:bodyPr vert="horz" lIns="91440" tIns="45720" rIns="91440" bIns="45720" rtlCol="0">
            <a:normAutofit/>
          </a:bodyPr>
          <a:lst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buFont typeface="Arial" pitchFamily="34" charset="0"/>
              <a:buNone/>
            </a:pPr>
            <a:r>
              <a:rPr lang="es-ES" dirty="0"/>
              <a:t>¿TOCAMOS LOS CÍTRICOS?</a:t>
            </a:r>
          </a:p>
        </p:txBody>
      </p:sp>
      <p:sp>
        <p:nvSpPr>
          <p:cNvPr id="15" name="Marcador de posición de contenido 13"/>
          <p:cNvSpPr txBox="1">
            <a:spLocks/>
          </p:cNvSpPr>
          <p:nvPr/>
        </p:nvSpPr>
        <p:spPr>
          <a:xfrm>
            <a:off x="2053913" y="5738449"/>
            <a:ext cx="4053810" cy="577362"/>
          </a:xfrm>
          <a:prstGeom prst="rect">
            <a:avLst/>
          </a:prstGeom>
        </p:spPr>
        <p:txBody>
          <a:bodyPr vert="horz" lIns="91440" tIns="45720" rIns="91440" bIns="45720" rtlCol="0">
            <a:normAutofit/>
          </a:bodyPr>
          <a:lst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buFont typeface="Arial" pitchFamily="34" charset="0"/>
              <a:buNone/>
            </a:pPr>
            <a:r>
              <a:rPr lang="es-ES" sz="1800" dirty="0"/>
              <a:t>¿QUÉ TOCAMOS CUANDO COMEMOS?</a:t>
            </a:r>
          </a:p>
        </p:txBody>
      </p:sp>
      <p:pic>
        <p:nvPicPr>
          <p:cNvPr id="2" name="Imagen 1">
            <a:extLst>
              <a:ext uri="{FF2B5EF4-FFF2-40B4-BE49-F238E27FC236}">
                <a16:creationId xmlns:a16="http://schemas.microsoft.com/office/drawing/2014/main" id="{2CC6B6C8-D2B4-42D1-BB36-EF1B2C4F36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69015" y="2858599"/>
            <a:ext cx="5122985" cy="3293348"/>
          </a:xfrm>
          <a:prstGeom prst="rect">
            <a:avLst/>
          </a:prstGeom>
        </p:spPr>
      </p:pic>
      <p:pic>
        <p:nvPicPr>
          <p:cNvPr id="4" name="Imagen 3">
            <a:extLst>
              <a:ext uri="{FF2B5EF4-FFF2-40B4-BE49-F238E27FC236}">
                <a16:creationId xmlns:a16="http://schemas.microsoft.com/office/drawing/2014/main" id="{6EB5D33E-0F89-4C2A-BDC3-712F9A9BE8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960" y="1800482"/>
            <a:ext cx="5130776" cy="3848082"/>
          </a:xfrm>
          <a:prstGeom prst="rect">
            <a:avLst/>
          </a:prstGeom>
        </p:spPr>
      </p:pic>
      <p:pic>
        <p:nvPicPr>
          <p:cNvPr id="5" name="Imagen 4">
            <a:extLst>
              <a:ext uri="{FF2B5EF4-FFF2-40B4-BE49-F238E27FC236}">
                <a16:creationId xmlns:a16="http://schemas.microsoft.com/office/drawing/2014/main" id="{EE6718F1-F0A9-4EB1-B06F-EC8385535213}"/>
              </a:ext>
            </a:extLst>
          </p:cNvPr>
          <p:cNvPicPr>
            <a:picLocks noChangeAspect="1"/>
          </p:cNvPicPr>
          <p:nvPr/>
        </p:nvPicPr>
        <p:blipFill>
          <a:blip r:embed="rId7"/>
          <a:stretch>
            <a:fillRect/>
          </a:stretch>
        </p:blipFill>
        <p:spPr>
          <a:xfrm>
            <a:off x="4231993" y="2489791"/>
            <a:ext cx="4200766" cy="2800511"/>
          </a:xfrm>
          <a:prstGeom prst="rect">
            <a:avLst/>
          </a:prstGeom>
        </p:spPr>
      </p:pic>
    </p:spTree>
    <p:extLst>
      <p:ext uri="{BB962C8B-B14F-4D97-AF65-F5344CB8AC3E}">
        <p14:creationId xmlns:p14="http://schemas.microsoft.com/office/powerpoint/2010/main" val="279827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F48A16-7FE0-481B-B3AF-43EF4DA77EB2}"/>
              </a:ext>
            </a:extLst>
          </p:cNvPr>
          <p:cNvSpPr>
            <a:spLocks noGrp="1"/>
          </p:cNvSpPr>
          <p:nvPr>
            <p:ph type="title"/>
          </p:nvPr>
        </p:nvSpPr>
        <p:spPr>
          <a:xfrm>
            <a:off x="1524000" y="78910"/>
            <a:ext cx="9133730" cy="637782"/>
          </a:xfrm>
        </p:spPr>
        <p:txBody>
          <a:bodyPr/>
          <a:lstStyle/>
          <a:p>
            <a:r>
              <a:rPr lang="es-ES" dirty="0"/>
              <a:t>INTERACCIONES ENTRE SENTIDOS</a:t>
            </a:r>
          </a:p>
        </p:txBody>
      </p:sp>
      <p:pic>
        <p:nvPicPr>
          <p:cNvPr id="4" name="Marcador de contenido 3">
            <a:extLst>
              <a:ext uri="{FF2B5EF4-FFF2-40B4-BE49-F238E27FC236}">
                <a16:creationId xmlns:a16="http://schemas.microsoft.com/office/drawing/2014/main" id="{1258007F-E85B-4E7D-BA7A-EDE43A77014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735699" y="1209197"/>
            <a:ext cx="8456301" cy="5614084"/>
          </a:xfrm>
          <a:prstGeom prst="rect">
            <a:avLst/>
          </a:prstGeom>
          <a:solidFill>
            <a:srgbClr val="E6E6E6"/>
          </a:solidFill>
        </p:spPr>
      </p:pic>
      <p:sp>
        <p:nvSpPr>
          <p:cNvPr id="5" name="Rectángulo 4">
            <a:extLst>
              <a:ext uri="{FF2B5EF4-FFF2-40B4-BE49-F238E27FC236}">
                <a16:creationId xmlns:a16="http://schemas.microsoft.com/office/drawing/2014/main" id="{16DD62FE-42D7-46DB-A520-084CCB773817}"/>
              </a:ext>
            </a:extLst>
          </p:cNvPr>
          <p:cNvSpPr/>
          <p:nvPr/>
        </p:nvSpPr>
        <p:spPr>
          <a:xfrm>
            <a:off x="5039501" y="1233902"/>
            <a:ext cx="6096000" cy="1815882"/>
          </a:xfrm>
          <a:prstGeom prst="rect">
            <a:avLst/>
          </a:prstGeom>
        </p:spPr>
        <p:txBody>
          <a:bodyPr>
            <a:spAutoFit/>
          </a:bodyPr>
          <a:lstStyle/>
          <a:p>
            <a:pPr marL="45720" indent="0">
              <a:buNone/>
            </a:pPr>
            <a:r>
              <a:rPr lang="es-ES" sz="2800" dirty="0"/>
              <a:t>También puede ser utilizado para aumentar la calidad percibida de un atributo abstracto vinculado a color, sabor, olor, sonido o forma.</a:t>
            </a:r>
          </a:p>
        </p:txBody>
      </p:sp>
      <p:sp>
        <p:nvSpPr>
          <p:cNvPr id="6" name="CuadroTexto 5">
            <a:extLst>
              <a:ext uri="{FF2B5EF4-FFF2-40B4-BE49-F238E27FC236}">
                <a16:creationId xmlns:a16="http://schemas.microsoft.com/office/drawing/2014/main" id="{454D2AB8-B875-4023-8C2D-CB839042046B}"/>
              </a:ext>
            </a:extLst>
          </p:cNvPr>
          <p:cNvSpPr txBox="1"/>
          <p:nvPr/>
        </p:nvSpPr>
        <p:spPr>
          <a:xfrm>
            <a:off x="6926354" y="6446582"/>
            <a:ext cx="2660904" cy="369332"/>
          </a:xfrm>
          <a:prstGeom prst="rect">
            <a:avLst/>
          </a:prstGeom>
          <a:solidFill>
            <a:schemeClr val="bg1">
              <a:lumMod val="85000"/>
            </a:schemeClr>
          </a:solidFill>
        </p:spPr>
        <p:txBody>
          <a:bodyPr wrap="square" rtlCol="0">
            <a:spAutoFit/>
          </a:bodyPr>
          <a:lstStyle/>
          <a:p>
            <a:pPr algn="ctr"/>
            <a:r>
              <a:rPr lang="es-ES" dirty="0"/>
              <a:t>VINCULACIÓN</a:t>
            </a:r>
          </a:p>
        </p:txBody>
      </p:sp>
      <p:sp>
        <p:nvSpPr>
          <p:cNvPr id="7" name="CuadroTexto 6">
            <a:extLst>
              <a:ext uri="{FF2B5EF4-FFF2-40B4-BE49-F238E27FC236}">
                <a16:creationId xmlns:a16="http://schemas.microsoft.com/office/drawing/2014/main" id="{38E17892-2D4A-4FCA-B4F0-7662AC658F50}"/>
              </a:ext>
            </a:extLst>
          </p:cNvPr>
          <p:cNvSpPr txBox="1"/>
          <p:nvPr/>
        </p:nvSpPr>
        <p:spPr>
          <a:xfrm>
            <a:off x="3928974" y="2568597"/>
            <a:ext cx="269631" cy="4247317"/>
          </a:xfrm>
          <a:prstGeom prst="rect">
            <a:avLst/>
          </a:prstGeom>
          <a:solidFill>
            <a:srgbClr val="E6E6E6"/>
          </a:solidFill>
        </p:spPr>
        <p:txBody>
          <a:bodyPr wrap="square" rtlCol="0">
            <a:spAutoFit/>
          </a:bodyPr>
          <a:lstStyle/>
          <a:p>
            <a:r>
              <a:rPr lang="es-ES" dirty="0"/>
              <a:t>VALOR </a:t>
            </a:r>
          </a:p>
          <a:p>
            <a:endParaRPr lang="es-ES" dirty="0"/>
          </a:p>
          <a:p>
            <a:r>
              <a:rPr lang="es-ES" dirty="0"/>
              <a:t>PERCIBIDO</a:t>
            </a:r>
          </a:p>
        </p:txBody>
      </p:sp>
      <p:sp>
        <p:nvSpPr>
          <p:cNvPr id="8" name="Rectángulo 7">
            <a:extLst>
              <a:ext uri="{FF2B5EF4-FFF2-40B4-BE49-F238E27FC236}">
                <a16:creationId xmlns:a16="http://schemas.microsoft.com/office/drawing/2014/main" id="{C9AA2639-0189-40BC-A029-C4E34A905031}"/>
              </a:ext>
            </a:extLst>
          </p:cNvPr>
          <p:cNvSpPr/>
          <p:nvPr/>
        </p:nvSpPr>
        <p:spPr>
          <a:xfrm>
            <a:off x="10079003" y="6610374"/>
            <a:ext cx="2112997" cy="2475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178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46D51-9FB9-4A60-9DC4-BCE7FFD2EFA5}"/>
              </a:ext>
            </a:extLst>
          </p:cNvPr>
          <p:cNvSpPr>
            <a:spLocks noGrp="1"/>
          </p:cNvSpPr>
          <p:nvPr>
            <p:ph type="title"/>
          </p:nvPr>
        </p:nvSpPr>
        <p:spPr/>
        <p:txBody>
          <a:bodyPr/>
          <a:lstStyle/>
          <a:p>
            <a:endParaRPr lang="es-ES"/>
          </a:p>
        </p:txBody>
      </p:sp>
      <p:sp>
        <p:nvSpPr>
          <p:cNvPr id="6" name="Marcador de contenido 5">
            <a:extLst>
              <a:ext uri="{FF2B5EF4-FFF2-40B4-BE49-F238E27FC236}">
                <a16:creationId xmlns:a16="http://schemas.microsoft.com/office/drawing/2014/main" id="{F49051D1-5A32-4217-97EF-86223DA6B692}"/>
              </a:ext>
            </a:extLst>
          </p:cNvPr>
          <p:cNvSpPr>
            <a:spLocks noGrp="1"/>
          </p:cNvSpPr>
          <p:nvPr>
            <p:ph idx="1"/>
          </p:nvPr>
        </p:nvSpPr>
        <p:spPr/>
        <p:txBody>
          <a:bodyPr/>
          <a:lstStyle/>
          <a:p>
            <a:endParaRPr lang="es-ES"/>
          </a:p>
        </p:txBody>
      </p:sp>
      <p:pic>
        <p:nvPicPr>
          <p:cNvPr id="7" name="Imagen 6">
            <a:extLst>
              <a:ext uri="{FF2B5EF4-FFF2-40B4-BE49-F238E27FC236}">
                <a16:creationId xmlns:a16="http://schemas.microsoft.com/office/drawing/2014/main" id="{8CEBBABA-9357-4FD3-815B-A673D0F2A2F0}"/>
              </a:ext>
            </a:extLst>
          </p:cNvPr>
          <p:cNvPicPr>
            <a:picLocks noChangeAspect="1"/>
          </p:cNvPicPr>
          <p:nvPr/>
        </p:nvPicPr>
        <p:blipFill>
          <a:blip r:embed="rId2"/>
          <a:stretch>
            <a:fillRect/>
          </a:stretch>
        </p:blipFill>
        <p:spPr>
          <a:xfrm>
            <a:off x="123825" y="338137"/>
            <a:ext cx="12062484" cy="5891213"/>
          </a:xfrm>
          <a:prstGeom prst="rect">
            <a:avLst/>
          </a:prstGeom>
        </p:spPr>
      </p:pic>
    </p:spTree>
    <p:extLst>
      <p:ext uri="{BB962C8B-B14F-4D97-AF65-F5344CB8AC3E}">
        <p14:creationId xmlns:p14="http://schemas.microsoft.com/office/powerpoint/2010/main" val="221382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3B651E-9866-4573-BAE9-2F75BC3DDC1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A385793-1483-4265-88F6-CAA5C352BA0B}"/>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AB6FB880-A4AC-4CCD-BEA2-0EFABD832A73}"/>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40600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A4B563-18AA-46CB-9733-F87A889D7BE7}"/>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AEDF10F5-0463-4AC5-B3E6-BE5E7CC667A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05804" y="46655"/>
            <a:ext cx="9237110" cy="6779090"/>
          </a:xfrm>
          <a:prstGeom prst="rect">
            <a:avLst/>
          </a:prstGeom>
        </p:spPr>
      </p:pic>
    </p:spTree>
    <p:extLst>
      <p:ext uri="{BB962C8B-B14F-4D97-AF65-F5344CB8AC3E}">
        <p14:creationId xmlns:p14="http://schemas.microsoft.com/office/powerpoint/2010/main" val="7459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BB2410-D4F0-46FF-9C1F-309EE8E18422}"/>
              </a:ext>
            </a:extLst>
          </p:cNvPr>
          <p:cNvSpPr>
            <a:spLocks noGrp="1"/>
          </p:cNvSpPr>
          <p:nvPr>
            <p:ph type="title"/>
          </p:nvPr>
        </p:nvSpPr>
        <p:spPr>
          <a:xfrm>
            <a:off x="1529135" y="0"/>
            <a:ext cx="9133730" cy="1233424"/>
          </a:xfrm>
        </p:spPr>
        <p:txBody>
          <a:bodyPr>
            <a:normAutofit/>
          </a:bodyPr>
          <a:lstStyle/>
          <a:p>
            <a:r>
              <a:rPr lang="es-ES" dirty="0"/>
              <a:t>3. EL PRODUCTO ESTÁ VINCULADO A UN ORIGEN CONCRETO</a:t>
            </a:r>
          </a:p>
        </p:txBody>
      </p:sp>
      <p:pic>
        <p:nvPicPr>
          <p:cNvPr id="4" name="Marcador de contenido 3">
            <a:extLst>
              <a:ext uri="{FF2B5EF4-FFF2-40B4-BE49-F238E27FC236}">
                <a16:creationId xmlns:a16="http://schemas.microsoft.com/office/drawing/2014/main" id="{FFBB09A0-7B75-4D9E-890A-9A1CA289173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97114" y="1475543"/>
            <a:ext cx="7597772" cy="5382457"/>
          </a:xfrm>
          <a:prstGeom prst="rect">
            <a:avLst/>
          </a:prstGeom>
        </p:spPr>
      </p:pic>
    </p:spTree>
    <p:extLst>
      <p:ext uri="{BB962C8B-B14F-4D97-AF65-F5344CB8AC3E}">
        <p14:creationId xmlns:p14="http://schemas.microsoft.com/office/powerpoint/2010/main" val="213286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1528572" y="87788"/>
            <a:ext cx="9781579" cy="808857"/>
          </a:xfrm>
        </p:spPr>
        <p:txBody>
          <a:bodyPr rtlCol="0">
            <a:normAutofit fontScale="90000"/>
          </a:bodyPr>
          <a:lstStyle/>
          <a:p>
            <a:r>
              <a:rPr lang="es-ES" dirty="0"/>
              <a:t>3. EL PRODUCTO ESTÁ VINCULADO A UN ORIGEN CONCRETO</a:t>
            </a:r>
          </a:p>
        </p:txBody>
      </p:sp>
      <p:sp>
        <p:nvSpPr>
          <p:cNvPr id="14" name="Marcador de posición de contenido 13"/>
          <p:cNvSpPr>
            <a:spLocks noGrp="1"/>
          </p:cNvSpPr>
          <p:nvPr>
            <p:ph idx="1"/>
          </p:nvPr>
        </p:nvSpPr>
        <p:spPr/>
        <p:txBody>
          <a:bodyPr rtlCol="0"/>
          <a:lstStyle/>
          <a:p>
            <a:pPr marL="45720" indent="0" rtl="0">
              <a:buNone/>
            </a:pPr>
            <a:endParaRPr lang="es-ES" dirty="0"/>
          </a:p>
          <a:p>
            <a:pPr marL="45720" indent="0" rtl="0">
              <a:buNone/>
            </a:pPr>
            <a:endParaRPr lang="es-ES" dirty="0"/>
          </a:p>
          <a:p>
            <a:pPr marL="45720" indent="0" rtl="0">
              <a:buNone/>
            </a:pPr>
            <a:endParaRPr lang="es-ES" dirty="0"/>
          </a:p>
          <a:p>
            <a:pPr marL="45720" indent="0" rtl="0">
              <a:buNone/>
            </a:pPr>
            <a:endParaRPr lang="es-ES" dirty="0"/>
          </a:p>
        </p:txBody>
      </p:sp>
      <p:pic>
        <p:nvPicPr>
          <p:cNvPr id="7" name="Imagen 6">
            <a:extLst>
              <a:ext uri="{FF2B5EF4-FFF2-40B4-BE49-F238E27FC236}">
                <a16:creationId xmlns:a16="http://schemas.microsoft.com/office/drawing/2014/main" id="{D83519A6-32F2-4382-9BFA-C6EE5D58BE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290" y="763836"/>
            <a:ext cx="5710335" cy="3212063"/>
          </a:xfrm>
          <a:prstGeom prst="rect">
            <a:avLst/>
          </a:prstGeom>
        </p:spPr>
      </p:pic>
      <p:pic>
        <p:nvPicPr>
          <p:cNvPr id="6" name="Imagen 5">
            <a:extLst>
              <a:ext uri="{FF2B5EF4-FFF2-40B4-BE49-F238E27FC236}">
                <a16:creationId xmlns:a16="http://schemas.microsoft.com/office/drawing/2014/main" id="{0198DDD2-95D5-496C-8104-4D015DA21F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3224" y="817959"/>
            <a:ext cx="4870579" cy="3244520"/>
          </a:xfrm>
          <a:prstGeom prst="rect">
            <a:avLst/>
          </a:prstGeom>
        </p:spPr>
      </p:pic>
      <p:pic>
        <p:nvPicPr>
          <p:cNvPr id="8" name="Imagen 7">
            <a:extLst>
              <a:ext uri="{FF2B5EF4-FFF2-40B4-BE49-F238E27FC236}">
                <a16:creationId xmlns:a16="http://schemas.microsoft.com/office/drawing/2014/main" id="{7735E2FE-8DAC-4228-BF8E-AABE18E3B6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78989" y="2989183"/>
            <a:ext cx="5713825" cy="3722914"/>
          </a:xfrm>
          <a:prstGeom prst="rect">
            <a:avLst/>
          </a:prstGeom>
        </p:spPr>
      </p:pic>
    </p:spTree>
    <p:extLst>
      <p:ext uri="{BB962C8B-B14F-4D97-AF65-F5344CB8AC3E}">
        <p14:creationId xmlns:p14="http://schemas.microsoft.com/office/powerpoint/2010/main" val="3302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B65E4D6-5C58-4107-A829-DF40A51B9EF4}"/>
              </a:ext>
            </a:extLst>
          </p:cNvPr>
          <p:cNvSpPr>
            <a:spLocks noGrp="1"/>
          </p:cNvSpPr>
          <p:nvPr>
            <p:ph idx="1"/>
          </p:nvPr>
        </p:nvSpPr>
        <p:spPr>
          <a:xfrm>
            <a:off x="128397" y="180975"/>
            <a:ext cx="9134856" cy="4152901"/>
          </a:xfrm>
        </p:spPr>
        <p:txBody>
          <a:bodyPr/>
          <a:lstStyle/>
          <a:p>
            <a:pPr marL="45720" indent="0">
              <a:buNone/>
            </a:pPr>
            <a:r>
              <a:rPr lang="es-ES" dirty="0"/>
              <a:t>Sobre el arroz… decía  Antonio José Cavanilles i Palop... ilustrado, botánico y naturalista español... y director del Real Jardín Botánico de Madrid…</a:t>
            </a:r>
          </a:p>
          <a:p>
            <a:pPr marL="45720" indent="0">
              <a:buNone/>
            </a:pPr>
            <a:r>
              <a:rPr lang="es-ES" dirty="0"/>
              <a:t>Uno de los grandes precursores nacionales de las teorías modernas sobre el ordenado aprovechamiento de los recursos naturales y el desarrollo sostenible.</a:t>
            </a:r>
          </a:p>
        </p:txBody>
      </p:sp>
      <p:pic>
        <p:nvPicPr>
          <p:cNvPr id="4" name="Imagen 3">
            <a:extLst>
              <a:ext uri="{FF2B5EF4-FFF2-40B4-BE49-F238E27FC236}">
                <a16:creationId xmlns:a16="http://schemas.microsoft.com/office/drawing/2014/main" id="{598DE0E7-5A82-4B2E-A438-9F8570E2CAD6}"/>
              </a:ext>
            </a:extLst>
          </p:cNvPr>
          <p:cNvPicPr>
            <a:picLocks noChangeAspect="1"/>
          </p:cNvPicPr>
          <p:nvPr/>
        </p:nvPicPr>
        <p:blipFill>
          <a:blip r:embed="rId2"/>
          <a:stretch>
            <a:fillRect/>
          </a:stretch>
        </p:blipFill>
        <p:spPr>
          <a:xfrm>
            <a:off x="6005512" y="1905000"/>
            <a:ext cx="5991225" cy="4686300"/>
          </a:xfrm>
          <a:prstGeom prst="rect">
            <a:avLst/>
          </a:prstGeom>
        </p:spPr>
      </p:pic>
      <p:sp>
        <p:nvSpPr>
          <p:cNvPr id="5" name="Rectángulo 4">
            <a:extLst>
              <a:ext uri="{FF2B5EF4-FFF2-40B4-BE49-F238E27FC236}">
                <a16:creationId xmlns:a16="http://schemas.microsoft.com/office/drawing/2014/main" id="{541A0953-2477-48EA-98FC-15909B29BF86}"/>
              </a:ext>
            </a:extLst>
          </p:cNvPr>
          <p:cNvSpPr/>
          <p:nvPr/>
        </p:nvSpPr>
        <p:spPr>
          <a:xfrm>
            <a:off x="225687" y="1905000"/>
            <a:ext cx="4972050" cy="1200329"/>
          </a:xfrm>
          <a:prstGeom prst="rect">
            <a:avLst/>
          </a:prstGeom>
        </p:spPr>
        <p:txBody>
          <a:bodyPr wrap="square">
            <a:spAutoFit/>
          </a:bodyPr>
          <a:lstStyle/>
          <a:p>
            <a:r>
              <a:rPr lang="es-ES" dirty="0"/>
              <a:t>Menos mal que no le hicieron demasiado caso con lo del arroz, porque si no, lo de la paella, el arroz al horno, el arroz en costra, etc....no sé cómo hubiera quedado…</a:t>
            </a:r>
          </a:p>
        </p:txBody>
      </p:sp>
      <p:pic>
        <p:nvPicPr>
          <p:cNvPr id="6" name="Imagen 5">
            <a:extLst>
              <a:ext uri="{FF2B5EF4-FFF2-40B4-BE49-F238E27FC236}">
                <a16:creationId xmlns:a16="http://schemas.microsoft.com/office/drawing/2014/main" id="{12D43223-16E0-41BD-BB06-075F38EC0F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161" y="3232490"/>
            <a:ext cx="4933172" cy="3625510"/>
          </a:xfrm>
          <a:prstGeom prst="rect">
            <a:avLst/>
          </a:prstGeom>
        </p:spPr>
      </p:pic>
    </p:spTree>
    <p:extLst>
      <p:ext uri="{BB962C8B-B14F-4D97-AF65-F5344CB8AC3E}">
        <p14:creationId xmlns:p14="http://schemas.microsoft.com/office/powerpoint/2010/main" val="142077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417104-236F-46E1-A6D9-83ED4E92DF7F}"/>
              </a:ext>
            </a:extLst>
          </p:cNvPr>
          <p:cNvSpPr>
            <a:spLocks noGrp="1"/>
          </p:cNvSpPr>
          <p:nvPr>
            <p:ph type="title"/>
          </p:nvPr>
        </p:nvSpPr>
        <p:spPr>
          <a:xfrm>
            <a:off x="1524000" y="78910"/>
            <a:ext cx="10668000" cy="1172842"/>
          </a:xfrm>
        </p:spPr>
        <p:txBody>
          <a:bodyPr>
            <a:normAutofit/>
          </a:bodyPr>
          <a:lstStyle/>
          <a:p>
            <a:r>
              <a:rPr lang="es-ES" dirty="0"/>
              <a:t>4. EL PRODUCTO HA SIDO PRODUCIDO DENTRO DE UN PARADIGMA DE SOSTENIBILIDAD</a:t>
            </a:r>
          </a:p>
        </p:txBody>
      </p:sp>
      <p:pic>
        <p:nvPicPr>
          <p:cNvPr id="4" name="Marcador de contenido 3">
            <a:extLst>
              <a:ext uri="{FF2B5EF4-FFF2-40B4-BE49-F238E27FC236}">
                <a16:creationId xmlns:a16="http://schemas.microsoft.com/office/drawing/2014/main" id="{C4C199CC-09F9-4228-9DA5-EDF2C9A6EA0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069150" y="1426033"/>
            <a:ext cx="4119238" cy="5492317"/>
          </a:xfrm>
          <a:prstGeom prst="rect">
            <a:avLst/>
          </a:prstGeom>
        </p:spPr>
      </p:pic>
      <p:pic>
        <p:nvPicPr>
          <p:cNvPr id="6" name="Imagen 5">
            <a:extLst>
              <a:ext uri="{FF2B5EF4-FFF2-40B4-BE49-F238E27FC236}">
                <a16:creationId xmlns:a16="http://schemas.microsoft.com/office/drawing/2014/main" id="{24399F76-4306-4FAD-AA04-54807915A0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1305" y="1648713"/>
            <a:ext cx="2933543" cy="5046955"/>
          </a:xfrm>
          <a:prstGeom prst="rect">
            <a:avLst/>
          </a:prstGeom>
        </p:spPr>
      </p:pic>
    </p:spTree>
    <p:extLst>
      <p:ext uri="{BB962C8B-B14F-4D97-AF65-F5344CB8AC3E}">
        <p14:creationId xmlns:p14="http://schemas.microsoft.com/office/powerpoint/2010/main" val="171844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3982D0-7B3E-4224-9A54-0E19133BA19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1C6E5B1-D8E1-4D76-8952-D91C90C13807}"/>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5F382022-7502-405B-B047-B0255939215D}"/>
              </a:ext>
            </a:extLst>
          </p:cNvPr>
          <p:cNvPicPr>
            <a:picLocks noChangeAspect="1"/>
          </p:cNvPicPr>
          <p:nvPr/>
        </p:nvPicPr>
        <p:blipFill>
          <a:blip r:embed="rId2"/>
          <a:stretch>
            <a:fillRect/>
          </a:stretch>
        </p:blipFill>
        <p:spPr>
          <a:xfrm>
            <a:off x="1309396" y="0"/>
            <a:ext cx="9710442" cy="6858000"/>
          </a:xfrm>
          <a:prstGeom prst="rect">
            <a:avLst/>
          </a:prstGeom>
        </p:spPr>
      </p:pic>
    </p:spTree>
    <p:extLst>
      <p:ext uri="{BB962C8B-B14F-4D97-AF65-F5344CB8AC3E}">
        <p14:creationId xmlns:p14="http://schemas.microsoft.com/office/powerpoint/2010/main" val="424182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3C347F-420A-4E26-84F0-935517DD93D8}"/>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93C70303-EE31-4418-9D9A-21C4AB3D43EC}"/>
              </a:ext>
            </a:extLst>
          </p:cNvPr>
          <p:cNvPicPr>
            <a:picLocks noGrp="1" noChangeAspect="1"/>
          </p:cNvPicPr>
          <p:nvPr>
            <p:ph idx="1"/>
          </p:nvPr>
        </p:nvPicPr>
        <p:blipFill>
          <a:blip r:embed="rId2"/>
          <a:stretch>
            <a:fillRect/>
          </a:stretch>
        </p:blipFill>
        <p:spPr>
          <a:xfrm>
            <a:off x="278183" y="10929"/>
            <a:ext cx="3867688" cy="6836141"/>
          </a:xfrm>
          <a:prstGeom prst="rect">
            <a:avLst/>
          </a:prstGeom>
        </p:spPr>
      </p:pic>
      <p:pic>
        <p:nvPicPr>
          <p:cNvPr id="5" name="Imagen 4">
            <a:extLst>
              <a:ext uri="{FF2B5EF4-FFF2-40B4-BE49-F238E27FC236}">
                <a16:creationId xmlns:a16="http://schemas.microsoft.com/office/drawing/2014/main" id="{B66558FD-6C0E-4EC8-937B-B49786799DDF}"/>
              </a:ext>
            </a:extLst>
          </p:cNvPr>
          <p:cNvPicPr>
            <a:picLocks noChangeAspect="1"/>
          </p:cNvPicPr>
          <p:nvPr/>
        </p:nvPicPr>
        <p:blipFill>
          <a:blip r:embed="rId3"/>
          <a:stretch>
            <a:fillRect/>
          </a:stretch>
        </p:blipFill>
        <p:spPr>
          <a:xfrm>
            <a:off x="4145810" y="-535"/>
            <a:ext cx="4178563" cy="6891415"/>
          </a:xfrm>
          <a:prstGeom prst="rect">
            <a:avLst/>
          </a:prstGeom>
        </p:spPr>
      </p:pic>
      <p:pic>
        <p:nvPicPr>
          <p:cNvPr id="6" name="Imagen 5">
            <a:extLst>
              <a:ext uri="{FF2B5EF4-FFF2-40B4-BE49-F238E27FC236}">
                <a16:creationId xmlns:a16="http://schemas.microsoft.com/office/drawing/2014/main" id="{054BF5FE-EA90-45F9-8D21-FCB822EB5048}"/>
              </a:ext>
            </a:extLst>
          </p:cNvPr>
          <p:cNvPicPr>
            <a:picLocks noChangeAspect="1"/>
          </p:cNvPicPr>
          <p:nvPr/>
        </p:nvPicPr>
        <p:blipFill>
          <a:blip r:embed="rId4"/>
          <a:stretch>
            <a:fillRect/>
          </a:stretch>
        </p:blipFill>
        <p:spPr>
          <a:xfrm>
            <a:off x="8324312" y="-32883"/>
            <a:ext cx="3867688" cy="6923763"/>
          </a:xfrm>
          <a:prstGeom prst="rect">
            <a:avLst/>
          </a:prstGeom>
        </p:spPr>
      </p:pic>
    </p:spTree>
    <p:extLst>
      <p:ext uri="{BB962C8B-B14F-4D97-AF65-F5344CB8AC3E}">
        <p14:creationId xmlns:p14="http://schemas.microsoft.com/office/powerpoint/2010/main" val="394638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32A1EC-914A-4A56-9841-DE36C99A231A}"/>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EBCA8F0E-0B7C-498E-84D6-ACB781739C35}"/>
              </a:ext>
            </a:extLst>
          </p:cNvPr>
          <p:cNvPicPr>
            <a:picLocks noGrp="1" noChangeAspect="1"/>
          </p:cNvPicPr>
          <p:nvPr>
            <p:ph idx="1"/>
          </p:nvPr>
        </p:nvPicPr>
        <p:blipFill>
          <a:blip r:embed="rId2"/>
          <a:stretch>
            <a:fillRect/>
          </a:stretch>
        </p:blipFill>
        <p:spPr>
          <a:xfrm>
            <a:off x="1280218" y="39455"/>
            <a:ext cx="9954631" cy="6779090"/>
          </a:xfrm>
          <a:prstGeom prst="rect">
            <a:avLst/>
          </a:prstGeom>
        </p:spPr>
      </p:pic>
    </p:spTree>
    <p:extLst>
      <p:ext uri="{BB962C8B-B14F-4D97-AF65-F5344CB8AC3E}">
        <p14:creationId xmlns:p14="http://schemas.microsoft.com/office/powerpoint/2010/main" val="287022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E06E7F-12B9-40DE-ADBE-A84ECA7EC3A2}"/>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971066A-2981-46C9-84C7-9758D22EF7B2}"/>
              </a:ext>
            </a:extLst>
          </p:cNvPr>
          <p:cNvSpPr>
            <a:spLocks noGrp="1"/>
          </p:cNvSpPr>
          <p:nvPr>
            <p:ph idx="1"/>
          </p:nvPr>
        </p:nvSpPr>
        <p:spPr/>
        <p:txBody>
          <a:bodyPr/>
          <a:lstStyle/>
          <a:p>
            <a:endParaRPr lang="es-ES" dirty="0"/>
          </a:p>
        </p:txBody>
      </p:sp>
      <p:pic>
        <p:nvPicPr>
          <p:cNvPr id="4" name="Imagen 3">
            <a:extLst>
              <a:ext uri="{FF2B5EF4-FFF2-40B4-BE49-F238E27FC236}">
                <a16:creationId xmlns:a16="http://schemas.microsoft.com/office/drawing/2014/main" id="{42DA389A-9205-4332-A6AD-908E7D6AF3A7}"/>
              </a:ext>
            </a:extLst>
          </p:cNvPr>
          <p:cNvPicPr>
            <a:picLocks noChangeAspect="1"/>
          </p:cNvPicPr>
          <p:nvPr/>
        </p:nvPicPr>
        <p:blipFill>
          <a:blip r:embed="rId2"/>
          <a:stretch>
            <a:fillRect/>
          </a:stretch>
        </p:blipFill>
        <p:spPr>
          <a:xfrm>
            <a:off x="2533047" y="144937"/>
            <a:ext cx="5794207" cy="6634153"/>
          </a:xfrm>
          <a:prstGeom prst="rect">
            <a:avLst/>
          </a:prstGeom>
        </p:spPr>
      </p:pic>
    </p:spTree>
    <p:extLst>
      <p:ext uri="{BB962C8B-B14F-4D97-AF65-F5344CB8AC3E}">
        <p14:creationId xmlns:p14="http://schemas.microsoft.com/office/powerpoint/2010/main" val="32650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96203E-CBC7-4F5C-80B3-5E39C9D7E66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893AB48-DCEB-4070-AF13-B3275158AA59}"/>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7749DE04-3174-4590-BEDF-AD5E3509128D}"/>
              </a:ext>
            </a:extLst>
          </p:cNvPr>
          <p:cNvPicPr>
            <a:picLocks noChangeAspect="1"/>
          </p:cNvPicPr>
          <p:nvPr/>
        </p:nvPicPr>
        <p:blipFill>
          <a:blip r:embed="rId2"/>
          <a:stretch>
            <a:fillRect/>
          </a:stretch>
        </p:blipFill>
        <p:spPr>
          <a:xfrm>
            <a:off x="1228725" y="38100"/>
            <a:ext cx="9734550" cy="6781800"/>
          </a:xfrm>
          <a:prstGeom prst="rect">
            <a:avLst/>
          </a:prstGeom>
        </p:spPr>
      </p:pic>
    </p:spTree>
    <p:extLst>
      <p:ext uri="{BB962C8B-B14F-4D97-AF65-F5344CB8AC3E}">
        <p14:creationId xmlns:p14="http://schemas.microsoft.com/office/powerpoint/2010/main" val="258538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4A94CA-4B81-4F13-A277-CCB14D758744}"/>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AC46BA63-5D62-472E-97C8-6F60538FF042}"/>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822CD6F1-24C3-41D7-9914-AC1D0F148F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5" y="59234"/>
            <a:ext cx="12192000" cy="6739532"/>
          </a:xfrm>
          <a:prstGeom prst="rect">
            <a:avLst/>
          </a:prstGeom>
        </p:spPr>
      </p:pic>
      <p:sp>
        <p:nvSpPr>
          <p:cNvPr id="5" name="Rectángulo 4">
            <a:extLst>
              <a:ext uri="{FF2B5EF4-FFF2-40B4-BE49-F238E27FC236}">
                <a16:creationId xmlns:a16="http://schemas.microsoft.com/office/drawing/2014/main" id="{C2CAC8FF-80C5-4BCC-B5B9-4A993FC5E0B7}"/>
              </a:ext>
            </a:extLst>
          </p:cNvPr>
          <p:cNvSpPr/>
          <p:nvPr/>
        </p:nvSpPr>
        <p:spPr>
          <a:xfrm>
            <a:off x="5826711" y="6132759"/>
            <a:ext cx="6096000" cy="646331"/>
          </a:xfrm>
          <a:prstGeom prst="rect">
            <a:avLst/>
          </a:prstGeom>
        </p:spPr>
        <p:txBody>
          <a:bodyPr>
            <a:spAutoFit/>
          </a:bodyPr>
          <a:lstStyle/>
          <a:p>
            <a:r>
              <a:rPr lang="es-ES" dirty="0"/>
              <a:t>El mapa de España: verde son los regadíos, azul las zonas vulnerables a contaminación por nitratos (hasta 2018)</a:t>
            </a:r>
          </a:p>
        </p:txBody>
      </p:sp>
      <p:pic>
        <p:nvPicPr>
          <p:cNvPr id="6" name="Imagen 5">
            <a:extLst>
              <a:ext uri="{FF2B5EF4-FFF2-40B4-BE49-F238E27FC236}">
                <a16:creationId xmlns:a16="http://schemas.microsoft.com/office/drawing/2014/main" id="{FACF4360-9854-457E-818C-8AADABD38B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25950" y="11603"/>
            <a:ext cx="8894394" cy="6806840"/>
          </a:xfrm>
          <a:prstGeom prst="rect">
            <a:avLst/>
          </a:prstGeom>
        </p:spPr>
      </p:pic>
    </p:spTree>
    <p:extLst>
      <p:ext uri="{BB962C8B-B14F-4D97-AF65-F5344CB8AC3E}">
        <p14:creationId xmlns:p14="http://schemas.microsoft.com/office/powerpoint/2010/main" val="9001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F18587-B549-4EBA-B485-F63E8CCDD3D0}"/>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CC48EB7-A351-4DCC-AD20-0D51262D9D5A}"/>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A05CC385-07BE-4AEF-9B38-6714095DAAA2}"/>
              </a:ext>
            </a:extLst>
          </p:cNvPr>
          <p:cNvPicPr>
            <a:picLocks noChangeAspect="1"/>
          </p:cNvPicPr>
          <p:nvPr/>
        </p:nvPicPr>
        <p:blipFill>
          <a:blip r:embed="rId2"/>
          <a:stretch>
            <a:fillRect/>
          </a:stretch>
        </p:blipFill>
        <p:spPr>
          <a:xfrm>
            <a:off x="2647164" y="-28841"/>
            <a:ext cx="4978754" cy="6807931"/>
          </a:xfrm>
          <a:prstGeom prst="rect">
            <a:avLst/>
          </a:prstGeom>
        </p:spPr>
      </p:pic>
    </p:spTree>
    <p:extLst>
      <p:ext uri="{BB962C8B-B14F-4D97-AF65-F5344CB8AC3E}">
        <p14:creationId xmlns:p14="http://schemas.microsoft.com/office/powerpoint/2010/main" val="149030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FF7FE2-33E2-4677-9980-34CEECB128A7}"/>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350B150-7BA0-44BB-8C7F-DA22E3F27DC2}"/>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A3CC346-3C6A-4070-B9E9-3ADA89058D4E}"/>
              </a:ext>
            </a:extLst>
          </p:cNvPr>
          <p:cNvPicPr>
            <a:picLocks noChangeAspect="1"/>
          </p:cNvPicPr>
          <p:nvPr/>
        </p:nvPicPr>
        <p:blipFill>
          <a:blip r:embed="rId2"/>
          <a:stretch>
            <a:fillRect/>
          </a:stretch>
        </p:blipFill>
        <p:spPr>
          <a:xfrm>
            <a:off x="2505076" y="43119"/>
            <a:ext cx="8964288" cy="6814881"/>
          </a:xfrm>
          <a:prstGeom prst="rect">
            <a:avLst/>
          </a:prstGeom>
        </p:spPr>
      </p:pic>
    </p:spTree>
    <p:extLst>
      <p:ext uri="{BB962C8B-B14F-4D97-AF65-F5344CB8AC3E}">
        <p14:creationId xmlns:p14="http://schemas.microsoft.com/office/powerpoint/2010/main" val="212712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3CC7D00-69FB-4E14-9515-D4F2EEA2B31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10706" y="286955"/>
            <a:ext cx="9770445" cy="6166531"/>
          </a:xfrm>
          <a:prstGeom prst="rect">
            <a:avLst/>
          </a:prstGeom>
        </p:spPr>
      </p:pic>
    </p:spTree>
    <p:extLst>
      <p:ext uri="{BB962C8B-B14F-4D97-AF65-F5344CB8AC3E}">
        <p14:creationId xmlns:p14="http://schemas.microsoft.com/office/powerpoint/2010/main" val="324709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86398" y="102356"/>
            <a:ext cx="5580185" cy="1233424"/>
          </a:xfrm>
        </p:spPr>
        <p:txBody>
          <a:bodyPr>
            <a:normAutofit/>
          </a:bodyPr>
          <a:lstStyle/>
          <a:p>
            <a:r>
              <a:rPr lang="es-ES" dirty="0"/>
              <a:t>Venga… algunas historias más…</a:t>
            </a:r>
          </a:p>
        </p:txBody>
      </p:sp>
      <p:pic>
        <p:nvPicPr>
          <p:cNvPr id="7" name="Marcador de contenido 6">
            <a:extLst>
              <a:ext uri="{FF2B5EF4-FFF2-40B4-BE49-F238E27FC236}">
                <a16:creationId xmlns:a16="http://schemas.microsoft.com/office/drawing/2014/main" id="{B1A65C89-0E83-4974-9505-E106CBCEE722}"/>
              </a:ext>
            </a:extLst>
          </p:cNvPr>
          <p:cNvPicPr>
            <a:picLocks noGrp="1" noChangeAspect="1"/>
          </p:cNvPicPr>
          <p:nvPr>
            <p:ph idx="1"/>
          </p:nvPr>
        </p:nvPicPr>
        <p:blipFill>
          <a:blip r:embed="rId2"/>
          <a:stretch>
            <a:fillRect/>
          </a:stretch>
        </p:blipFill>
        <p:spPr>
          <a:xfrm>
            <a:off x="0" y="-9593"/>
            <a:ext cx="4910328" cy="6867593"/>
          </a:xfrm>
        </p:spPr>
      </p:pic>
      <p:pic>
        <p:nvPicPr>
          <p:cNvPr id="5" name="Imagen 4">
            <a:extLst>
              <a:ext uri="{FF2B5EF4-FFF2-40B4-BE49-F238E27FC236}">
                <a16:creationId xmlns:a16="http://schemas.microsoft.com/office/drawing/2014/main" id="{A08A3B6C-F33B-41D8-B11B-D3BAA60B6C00}"/>
              </a:ext>
            </a:extLst>
          </p:cNvPr>
          <p:cNvPicPr>
            <a:picLocks noChangeAspect="1"/>
          </p:cNvPicPr>
          <p:nvPr/>
        </p:nvPicPr>
        <p:blipFill>
          <a:blip r:embed="rId3"/>
          <a:stretch>
            <a:fillRect/>
          </a:stretch>
        </p:blipFill>
        <p:spPr>
          <a:xfrm>
            <a:off x="5591175" y="1428750"/>
            <a:ext cx="6600825" cy="5429250"/>
          </a:xfrm>
          <a:prstGeom prst="rect">
            <a:avLst/>
          </a:prstGeom>
        </p:spPr>
      </p:pic>
    </p:spTree>
    <p:extLst>
      <p:ext uri="{BB962C8B-B14F-4D97-AF65-F5344CB8AC3E}">
        <p14:creationId xmlns:p14="http://schemas.microsoft.com/office/powerpoint/2010/main" val="113934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1B8658-F815-4FEB-B8C9-D0B24F257043}"/>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4935512F-1F73-4101-BB8B-6FE7ABE739C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43893" y="88541"/>
            <a:ext cx="2410980" cy="2410980"/>
          </a:xfrm>
          <a:prstGeom prst="rect">
            <a:avLst/>
          </a:prstGeom>
        </p:spPr>
      </p:pic>
      <p:pic>
        <p:nvPicPr>
          <p:cNvPr id="4" name="Imagen 3">
            <a:extLst>
              <a:ext uri="{FF2B5EF4-FFF2-40B4-BE49-F238E27FC236}">
                <a16:creationId xmlns:a16="http://schemas.microsoft.com/office/drawing/2014/main" id="{E4C9B856-9640-4E99-A7FD-C9A1038123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539" y="78910"/>
            <a:ext cx="2015785" cy="2576998"/>
          </a:xfrm>
          <a:prstGeom prst="rect">
            <a:avLst/>
          </a:prstGeom>
        </p:spPr>
      </p:pic>
      <p:pic>
        <p:nvPicPr>
          <p:cNvPr id="6" name="Imagen 5">
            <a:extLst>
              <a:ext uri="{FF2B5EF4-FFF2-40B4-BE49-F238E27FC236}">
                <a16:creationId xmlns:a16="http://schemas.microsoft.com/office/drawing/2014/main" id="{30723B58-4C91-4CEC-A400-F1457CF62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8184" y="257465"/>
            <a:ext cx="3069611" cy="1726656"/>
          </a:xfrm>
          <a:prstGeom prst="rect">
            <a:avLst/>
          </a:prstGeom>
        </p:spPr>
      </p:pic>
      <p:pic>
        <p:nvPicPr>
          <p:cNvPr id="7" name="Imagen 6">
            <a:extLst>
              <a:ext uri="{FF2B5EF4-FFF2-40B4-BE49-F238E27FC236}">
                <a16:creationId xmlns:a16="http://schemas.microsoft.com/office/drawing/2014/main" id="{CC359F03-207C-442D-A307-D8F802D62F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6397" y="2816598"/>
            <a:ext cx="2787525" cy="1700863"/>
          </a:xfrm>
          <a:prstGeom prst="rect">
            <a:avLst/>
          </a:prstGeom>
        </p:spPr>
      </p:pic>
      <p:pic>
        <p:nvPicPr>
          <p:cNvPr id="8" name="Imagen 7">
            <a:extLst>
              <a:ext uri="{FF2B5EF4-FFF2-40B4-BE49-F238E27FC236}">
                <a16:creationId xmlns:a16="http://schemas.microsoft.com/office/drawing/2014/main" id="{952ADBAB-97D0-4CAB-85B0-8D12120D09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8513" y="92413"/>
            <a:ext cx="3155319" cy="2098207"/>
          </a:xfrm>
          <a:prstGeom prst="rect">
            <a:avLst/>
          </a:prstGeom>
        </p:spPr>
      </p:pic>
      <p:pic>
        <p:nvPicPr>
          <p:cNvPr id="9" name="Imagen 8">
            <a:extLst>
              <a:ext uri="{FF2B5EF4-FFF2-40B4-BE49-F238E27FC236}">
                <a16:creationId xmlns:a16="http://schemas.microsoft.com/office/drawing/2014/main" id="{4C4C6F4F-AE6D-4ADB-A616-70046A2370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3433" y="2821883"/>
            <a:ext cx="3009175" cy="2006117"/>
          </a:xfrm>
          <a:prstGeom prst="rect">
            <a:avLst/>
          </a:prstGeom>
        </p:spPr>
      </p:pic>
      <p:pic>
        <p:nvPicPr>
          <p:cNvPr id="10" name="Imagen 9">
            <a:extLst>
              <a:ext uri="{FF2B5EF4-FFF2-40B4-BE49-F238E27FC236}">
                <a16:creationId xmlns:a16="http://schemas.microsoft.com/office/drawing/2014/main" id="{95671958-1A42-4E94-8B88-D0061631B520}"/>
              </a:ext>
            </a:extLst>
          </p:cNvPr>
          <p:cNvPicPr>
            <a:picLocks noChangeAspect="1"/>
          </p:cNvPicPr>
          <p:nvPr/>
        </p:nvPicPr>
        <p:blipFill>
          <a:blip r:embed="rId8"/>
          <a:stretch>
            <a:fillRect/>
          </a:stretch>
        </p:blipFill>
        <p:spPr>
          <a:xfrm>
            <a:off x="9399154" y="2269359"/>
            <a:ext cx="2558641" cy="2558641"/>
          </a:xfrm>
          <a:prstGeom prst="rect">
            <a:avLst/>
          </a:prstGeom>
        </p:spPr>
      </p:pic>
      <p:pic>
        <p:nvPicPr>
          <p:cNvPr id="12" name="Imagen 11">
            <a:extLst>
              <a:ext uri="{FF2B5EF4-FFF2-40B4-BE49-F238E27FC236}">
                <a16:creationId xmlns:a16="http://schemas.microsoft.com/office/drawing/2014/main" id="{24436F7C-6CF8-40AE-B0D0-B683EBCA84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11629" y="3127137"/>
            <a:ext cx="2780647" cy="1390324"/>
          </a:xfrm>
          <a:prstGeom prst="rect">
            <a:avLst/>
          </a:prstGeom>
        </p:spPr>
      </p:pic>
      <p:pic>
        <p:nvPicPr>
          <p:cNvPr id="13" name="Imagen 12">
            <a:extLst>
              <a:ext uri="{FF2B5EF4-FFF2-40B4-BE49-F238E27FC236}">
                <a16:creationId xmlns:a16="http://schemas.microsoft.com/office/drawing/2014/main" id="{E51903CF-757B-4644-AE20-1E99CA956D8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4162" y="4833858"/>
            <a:ext cx="3254051" cy="1861317"/>
          </a:xfrm>
          <a:prstGeom prst="rect">
            <a:avLst/>
          </a:prstGeom>
        </p:spPr>
      </p:pic>
      <p:pic>
        <p:nvPicPr>
          <p:cNvPr id="14" name="Imagen 13">
            <a:extLst>
              <a:ext uri="{FF2B5EF4-FFF2-40B4-BE49-F238E27FC236}">
                <a16:creationId xmlns:a16="http://schemas.microsoft.com/office/drawing/2014/main" id="{213FAFD9-DE36-47CB-9BE5-CD0B5E3C162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24719" y="4935752"/>
            <a:ext cx="3677233" cy="1822935"/>
          </a:xfrm>
          <a:prstGeom prst="rect">
            <a:avLst/>
          </a:prstGeom>
        </p:spPr>
      </p:pic>
      <p:pic>
        <p:nvPicPr>
          <p:cNvPr id="15" name="Imagen 14">
            <a:extLst>
              <a:ext uri="{FF2B5EF4-FFF2-40B4-BE49-F238E27FC236}">
                <a16:creationId xmlns:a16="http://schemas.microsoft.com/office/drawing/2014/main" id="{5D35C123-BAC2-45F6-80E7-8D6EA073C5F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1879" y="4722734"/>
            <a:ext cx="1728908" cy="2099388"/>
          </a:xfrm>
          <a:prstGeom prst="rect">
            <a:avLst/>
          </a:prstGeom>
        </p:spPr>
      </p:pic>
    </p:spTree>
    <p:extLst>
      <p:ext uri="{BB962C8B-B14F-4D97-AF65-F5344CB8AC3E}">
        <p14:creationId xmlns:p14="http://schemas.microsoft.com/office/powerpoint/2010/main" val="340206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C3113-EFCC-4303-AB6D-9196EA09BB60}"/>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2FBAF9F-7C7C-4C9B-9291-F818FD0835E7}"/>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0302C2C6-BDB4-496F-8701-EC217DF6A399}"/>
              </a:ext>
            </a:extLst>
          </p:cNvPr>
          <p:cNvPicPr>
            <a:picLocks noChangeAspect="1"/>
          </p:cNvPicPr>
          <p:nvPr/>
        </p:nvPicPr>
        <p:blipFill>
          <a:blip r:embed="rId2"/>
          <a:stretch>
            <a:fillRect/>
          </a:stretch>
        </p:blipFill>
        <p:spPr>
          <a:xfrm>
            <a:off x="990114" y="157820"/>
            <a:ext cx="10032291" cy="6700180"/>
          </a:xfrm>
          <a:prstGeom prst="rect">
            <a:avLst/>
          </a:prstGeom>
        </p:spPr>
      </p:pic>
    </p:spTree>
    <p:extLst>
      <p:ext uri="{BB962C8B-B14F-4D97-AF65-F5344CB8AC3E}">
        <p14:creationId xmlns:p14="http://schemas.microsoft.com/office/powerpoint/2010/main" val="90246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591FBE-7FFC-4CBE-81DA-EE6D8089F5B6}"/>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4B2932E4-C7BA-4641-AB56-32BC756BFF8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398099" y="45499"/>
            <a:ext cx="5286375" cy="3314116"/>
          </a:xfrm>
          <a:prstGeom prst="rect">
            <a:avLst/>
          </a:prstGeom>
        </p:spPr>
      </p:pic>
      <p:pic>
        <p:nvPicPr>
          <p:cNvPr id="4" name="Imagen 3">
            <a:extLst>
              <a:ext uri="{FF2B5EF4-FFF2-40B4-BE49-F238E27FC236}">
                <a16:creationId xmlns:a16="http://schemas.microsoft.com/office/drawing/2014/main" id="{957512AB-F459-403C-830B-D2ED743539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490" y="-59568"/>
            <a:ext cx="5286375" cy="3524250"/>
          </a:xfrm>
          <a:prstGeom prst="rect">
            <a:avLst/>
          </a:prstGeom>
        </p:spPr>
      </p:pic>
      <p:pic>
        <p:nvPicPr>
          <p:cNvPr id="6" name="Imagen 5">
            <a:extLst>
              <a:ext uri="{FF2B5EF4-FFF2-40B4-BE49-F238E27FC236}">
                <a16:creationId xmlns:a16="http://schemas.microsoft.com/office/drawing/2014/main" id="{CB42C5AC-B409-4F4B-AFD9-9BD08BCCF2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1361" y="3359615"/>
            <a:ext cx="5218176" cy="3429000"/>
          </a:xfrm>
          <a:prstGeom prst="rect">
            <a:avLst/>
          </a:prstGeom>
        </p:spPr>
      </p:pic>
    </p:spTree>
    <p:extLst>
      <p:ext uri="{BB962C8B-B14F-4D97-AF65-F5344CB8AC3E}">
        <p14:creationId xmlns:p14="http://schemas.microsoft.com/office/powerpoint/2010/main" val="94615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07B422-6FB2-4E1B-A40B-3ADBB145C141}"/>
              </a:ext>
            </a:extLst>
          </p:cNvPr>
          <p:cNvSpPr>
            <a:spLocks noGrp="1"/>
          </p:cNvSpPr>
          <p:nvPr>
            <p:ph type="ctrTitle"/>
          </p:nvPr>
        </p:nvSpPr>
        <p:spPr>
          <a:xfrm>
            <a:off x="199118" y="-75998"/>
            <a:ext cx="10559078" cy="1847915"/>
          </a:xfrm>
        </p:spPr>
        <p:txBody>
          <a:bodyPr anchor="ctr">
            <a:normAutofit/>
          </a:bodyPr>
          <a:lstStyle/>
          <a:p>
            <a:r>
              <a:rPr lang="es-ES" b="1" dirty="0"/>
              <a:t>RIEGO DEFICITARIO CONTROLADO</a:t>
            </a:r>
          </a:p>
        </p:txBody>
      </p:sp>
      <p:pic>
        <p:nvPicPr>
          <p:cNvPr id="7" name="Imagen 6">
            <a:extLst>
              <a:ext uri="{FF2B5EF4-FFF2-40B4-BE49-F238E27FC236}">
                <a16:creationId xmlns:a16="http://schemas.microsoft.com/office/drawing/2014/main" id="{8EECE425-6268-4B03-B586-8C39A8E812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32451" y="1505774"/>
            <a:ext cx="3609595" cy="4207669"/>
          </a:xfrm>
          <a:prstGeom prst="rect">
            <a:avLst/>
          </a:prstGeom>
        </p:spPr>
      </p:pic>
      <p:pic>
        <p:nvPicPr>
          <p:cNvPr id="13" name="Imagen 12">
            <a:extLst>
              <a:ext uri="{FF2B5EF4-FFF2-40B4-BE49-F238E27FC236}">
                <a16:creationId xmlns:a16="http://schemas.microsoft.com/office/drawing/2014/main" id="{19001E84-933F-4B7C-A415-5024F4E65D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8176" y="2423254"/>
            <a:ext cx="1400415" cy="1186355"/>
          </a:xfrm>
          <a:prstGeom prst="rect">
            <a:avLst/>
          </a:prstGeom>
        </p:spPr>
      </p:pic>
      <p:pic>
        <p:nvPicPr>
          <p:cNvPr id="17" name="Imagen 16">
            <a:extLst>
              <a:ext uri="{FF2B5EF4-FFF2-40B4-BE49-F238E27FC236}">
                <a16:creationId xmlns:a16="http://schemas.microsoft.com/office/drawing/2014/main" id="{3FF0064E-17AD-46C2-9E89-82C72446D5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1320" y="1689508"/>
            <a:ext cx="1283696" cy="1196092"/>
          </a:xfrm>
          <a:prstGeom prst="rect">
            <a:avLst/>
          </a:prstGeom>
        </p:spPr>
      </p:pic>
      <p:pic>
        <p:nvPicPr>
          <p:cNvPr id="19" name="Imagen 18">
            <a:extLst>
              <a:ext uri="{FF2B5EF4-FFF2-40B4-BE49-F238E27FC236}">
                <a16:creationId xmlns:a16="http://schemas.microsoft.com/office/drawing/2014/main" id="{E5F21BDF-CB82-4521-B064-5FC75820AC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9544" y="168602"/>
            <a:ext cx="2239656" cy="1475144"/>
          </a:xfrm>
          <a:prstGeom prst="rect">
            <a:avLst/>
          </a:prstGeom>
        </p:spPr>
      </p:pic>
    </p:spTree>
    <p:extLst>
      <p:ext uri="{BB962C8B-B14F-4D97-AF65-F5344CB8AC3E}">
        <p14:creationId xmlns:p14="http://schemas.microsoft.com/office/powerpoint/2010/main" val="338830141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460557-417C-4F47-9C90-42CE00EB58B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942B918D-9D4C-4F91-9BC6-FBA3933D9136}"/>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AF39F801-49F6-4CDC-A4AE-88E6907F45F8}"/>
              </a:ext>
            </a:extLst>
          </p:cNvPr>
          <p:cNvPicPr>
            <a:picLocks noChangeAspect="1"/>
          </p:cNvPicPr>
          <p:nvPr/>
        </p:nvPicPr>
        <p:blipFill>
          <a:blip r:embed="rId2"/>
          <a:stretch>
            <a:fillRect/>
          </a:stretch>
        </p:blipFill>
        <p:spPr>
          <a:xfrm>
            <a:off x="622606" y="58117"/>
            <a:ext cx="10936518" cy="6779090"/>
          </a:xfrm>
          <a:prstGeom prst="rect">
            <a:avLst/>
          </a:prstGeom>
        </p:spPr>
      </p:pic>
      <p:sp>
        <p:nvSpPr>
          <p:cNvPr id="5" name="Rectángulo 4">
            <a:extLst>
              <a:ext uri="{FF2B5EF4-FFF2-40B4-BE49-F238E27FC236}">
                <a16:creationId xmlns:a16="http://schemas.microsoft.com/office/drawing/2014/main" id="{02B0C3DF-590B-4DDE-9B44-DAEE5789E1A9}"/>
              </a:ext>
            </a:extLst>
          </p:cNvPr>
          <p:cNvSpPr/>
          <p:nvPr/>
        </p:nvSpPr>
        <p:spPr>
          <a:xfrm>
            <a:off x="3312367" y="1026367"/>
            <a:ext cx="690466" cy="3536302"/>
          </a:xfrm>
          <a:prstGeom prst="rect">
            <a:avLst/>
          </a:prstGeom>
          <a:noFill/>
          <a:ln w="171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9903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82B58-ECD2-4EC7-AB25-A582EAC05FC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C34BB4D-C705-43EA-8B86-AB944F737CAD}"/>
              </a:ext>
            </a:extLst>
          </p:cNvPr>
          <p:cNvSpPr>
            <a:spLocks noGrp="1"/>
          </p:cNvSpPr>
          <p:nvPr>
            <p:ph idx="1"/>
          </p:nvPr>
        </p:nvSpPr>
        <p:spPr/>
        <p:txBody>
          <a:bodyPr/>
          <a:lstStyle/>
          <a:p>
            <a:endParaRPr lang="es-ES" dirty="0"/>
          </a:p>
        </p:txBody>
      </p:sp>
      <p:pic>
        <p:nvPicPr>
          <p:cNvPr id="4" name="Imagen 3">
            <a:extLst>
              <a:ext uri="{FF2B5EF4-FFF2-40B4-BE49-F238E27FC236}">
                <a16:creationId xmlns:a16="http://schemas.microsoft.com/office/drawing/2014/main" id="{081CB220-5B82-4E27-9769-7A3CC921B7D8}"/>
              </a:ext>
            </a:extLst>
          </p:cNvPr>
          <p:cNvPicPr>
            <a:picLocks noChangeAspect="1"/>
          </p:cNvPicPr>
          <p:nvPr/>
        </p:nvPicPr>
        <p:blipFill>
          <a:blip r:embed="rId2"/>
          <a:stretch>
            <a:fillRect/>
          </a:stretch>
        </p:blipFill>
        <p:spPr>
          <a:xfrm>
            <a:off x="1598045" y="78910"/>
            <a:ext cx="9069955" cy="6779090"/>
          </a:xfrm>
          <a:prstGeom prst="rect">
            <a:avLst/>
          </a:prstGeom>
        </p:spPr>
      </p:pic>
    </p:spTree>
    <p:extLst>
      <p:ext uri="{BB962C8B-B14F-4D97-AF65-F5344CB8AC3E}">
        <p14:creationId xmlns:p14="http://schemas.microsoft.com/office/powerpoint/2010/main" val="28583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uelta a la escuela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4352725_TF02895269.potx" id="{9C23C859-6977-449E-8759-8ECCCF92E188}" vid="{C8A61468-D959-491A-8DB9-4CACEBC33E0F}"/>
    </a:ext>
  </a:extLst>
</a:theme>
</file>

<file path=ppt/theme/theme2.xml><?xml version="1.0" encoding="utf-8"?>
<a:theme xmlns:a="http://schemas.openxmlformats.org/drawingml/2006/main" name="Tema de Offic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e Offic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6CC9A7CA-BEC5-41E5-AAE1-C9D7FC518E00}">
  <ds:schemaRefs>
    <ds:schemaRef ds:uri="http://schemas.microsoft.com/sharepoint/v3/contenttype/forms"/>
  </ds:schemaRefs>
</ds:datastoreItem>
</file>

<file path=customXml/itemProps2.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F5AFAE-B80F-42D3-94B4-729362BC1BCB}">
  <ds:schemaRefs>
    <ds:schemaRef ds:uri="http://purl.org/dc/elements/1.1/"/>
    <ds:schemaRef ds:uri="http://schemas.microsoft.com/office/2006/metadata/properties"/>
    <ds:schemaRef ds:uri="http://schemas.openxmlformats.org/package/2006/metadata/core-properties"/>
    <ds:schemaRef ds:uri="a4f35948-e619-41b3-aa29-22878b09cfd2"/>
    <ds:schemaRef ds:uri="http://purl.org/dc/terms/"/>
    <ds:schemaRef ds:uri="http://schemas.microsoft.com/office/2006/documentManagement/types"/>
    <ds:schemaRef ds:uri="40262f94-9f35-4ac3-9a90-690165a166b7"/>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Presentación de otoño para el ámbito educativo divertida (panorámica)</Template>
  <TotalTime>11847</TotalTime>
  <Words>974</Words>
  <Application>Microsoft Macintosh PowerPoint</Application>
  <PresentationFormat>Panorámica</PresentationFormat>
  <Paragraphs>125</Paragraphs>
  <Slides>71</Slides>
  <Notes>14</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71</vt:i4>
      </vt:variant>
    </vt:vector>
  </HeadingPairs>
  <TitlesOfParts>
    <vt:vector size="74" baseType="lpstr">
      <vt:lpstr>Arial</vt:lpstr>
      <vt:lpstr>Cambria</vt:lpstr>
      <vt:lpstr>Vuelta a la escuela 16x9</vt:lpstr>
      <vt:lpstr>EL FUTURO DEL REGADIO EN LA COMUNIDAD VALENCIANA: QUÉ PUEDE APORTAR A LA SOCIEDAD</vt:lpstr>
      <vt:lpstr>¿QUIÉNES SOMOS?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NOS ESTÁ PASANDO?</vt:lpstr>
      <vt:lpstr>Evolución de la Renta Agraria en España con y sin subvenciones PAC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es calidad en un producto agroalimentario?</vt:lpstr>
      <vt:lpstr>Niveles de calidad en un producto agroalimentario</vt:lpstr>
      <vt:lpstr>1. EL PRODUCTO ES SEGURO</vt:lpstr>
      <vt:lpstr>Presentación de PowerPoint</vt:lpstr>
      <vt:lpstr>Presentación de PowerPoint</vt:lpstr>
      <vt:lpstr>2. EL PRODUCTO ESTÁ BUENO Y PRODUCE PLACER </vt:lpstr>
      <vt:lpstr>Presentación de PowerPoint</vt:lpstr>
      <vt:lpstr>2. EL PRODUCTO ESTÁ BUENO Y PRODUCE PLACER </vt:lpstr>
      <vt:lpstr>VISTA… </vt:lpstr>
      <vt:lpstr>VISTA… ¿qué percibimos con la vista?</vt:lpstr>
      <vt:lpstr>GUSTO</vt:lpstr>
      <vt:lpstr>GUSTO</vt:lpstr>
      <vt:lpstr>OLFATO</vt:lpstr>
      <vt:lpstr>OLFATO</vt:lpstr>
      <vt:lpstr>OÍDO</vt:lpstr>
      <vt:lpstr>OÍDO… ¿A qué suenan los cítricos valencianos?</vt:lpstr>
      <vt:lpstr>TACTO</vt:lpstr>
      <vt:lpstr>TACTO</vt:lpstr>
      <vt:lpstr>INTERACCIONES ENTRE SENTIDOS</vt:lpstr>
      <vt:lpstr>Presentación de PowerPoint</vt:lpstr>
      <vt:lpstr>Presentación de PowerPoint</vt:lpstr>
      <vt:lpstr>Presentación de PowerPoint</vt:lpstr>
      <vt:lpstr>3. EL PRODUCTO ESTÁ VINCULADO A UN ORIGEN CONCRETO</vt:lpstr>
      <vt:lpstr>3. EL PRODUCTO ESTÁ VINCULADO A UN ORIGEN CONCRETO</vt:lpstr>
      <vt:lpstr>Presentación de PowerPoint</vt:lpstr>
      <vt:lpstr>4. EL PRODUCTO HA SIDO PRODUCIDO DENTRO DE UN PARADIGMA DE SOSTENIBILIDAD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Venga… algunas historias más…</vt:lpstr>
      <vt:lpstr>Presentación de PowerPoint</vt:lpstr>
      <vt:lpstr>Presentación de PowerPoint</vt:lpstr>
      <vt:lpstr>RIEGO DEFICITARIO CONTROLADO</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sensorial  aplicado a la Granada Mollar de Elche</dc:title>
  <dc:subject/>
  <dc:creator>quantumpossitconabitur@gmail.com</dc:creator>
  <cp:keywords/>
  <dc:description/>
  <cp:lastModifiedBy>Usuario de Microsoft Office</cp:lastModifiedBy>
  <cp:revision>169</cp:revision>
  <dcterms:created xsi:type="dcterms:W3CDTF">2017-10-05T16:26:20Z</dcterms:created>
  <dcterms:modified xsi:type="dcterms:W3CDTF">2020-02-03T17:16:03Z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