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25" r:id="rId2"/>
    <p:sldId id="404" r:id="rId3"/>
    <p:sldId id="1018" r:id="rId4"/>
    <p:sldId id="1003" r:id="rId5"/>
    <p:sldId id="1085" r:id="rId6"/>
    <p:sldId id="1086" r:id="rId7"/>
    <p:sldId id="1087" r:id="rId8"/>
    <p:sldId id="1069" r:id="rId9"/>
    <p:sldId id="883" r:id="rId10"/>
    <p:sldId id="1065" r:id="rId11"/>
    <p:sldId id="1081" r:id="rId12"/>
    <p:sldId id="1049" r:id="rId13"/>
    <p:sldId id="1053" r:id="rId14"/>
    <p:sldId id="1084" r:id="rId15"/>
    <p:sldId id="1045" r:id="rId16"/>
    <p:sldId id="1047" r:id="rId17"/>
    <p:sldId id="520" r:id="rId18"/>
    <p:sldId id="1048" r:id="rId19"/>
    <p:sldId id="1064" r:id="rId20"/>
    <p:sldId id="519" r:id="rId21"/>
    <p:sldId id="553" r:id="rId22"/>
    <p:sldId id="558" r:id="rId23"/>
    <p:sldId id="1077" r:id="rId24"/>
    <p:sldId id="1078" r:id="rId25"/>
    <p:sldId id="1054" r:id="rId26"/>
    <p:sldId id="1055" r:id="rId27"/>
    <p:sldId id="1058" r:id="rId28"/>
    <p:sldId id="1056" r:id="rId29"/>
    <p:sldId id="1079" r:id="rId30"/>
    <p:sldId id="1074" r:id="rId31"/>
    <p:sldId id="1080" r:id="rId32"/>
    <p:sldId id="1061" r:id="rId33"/>
    <p:sldId id="1062" r:id="rId34"/>
    <p:sldId id="1082" r:id="rId35"/>
    <p:sldId id="1083" r:id="rId36"/>
    <p:sldId id="1071" r:id="rId37"/>
    <p:sldId id="1070" r:id="rId38"/>
    <p:sldId id="556" r:id="rId39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2E75B6"/>
    <a:srgbClr val="9DC3E6"/>
    <a:srgbClr val="00AB47"/>
    <a:srgbClr val="177DC5"/>
    <a:srgbClr val="00ADEF"/>
    <a:srgbClr val="BD0000"/>
    <a:srgbClr val="FFD145"/>
    <a:srgbClr val="BD8D00"/>
    <a:srgbClr val="C35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97C3C1-A12C-49C0-B344-6C1D1B468592}" v="246" dt="2023-04-23T20:30:15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255"/>
    <p:restoredTop sz="90652" autoAdjust="0"/>
  </p:normalViewPr>
  <p:slideViewPr>
    <p:cSldViewPr snapToGrid="0">
      <p:cViewPr varScale="1">
        <p:scale>
          <a:sx n="78" d="100"/>
          <a:sy n="78" d="100"/>
        </p:scale>
        <p:origin x="408" y="43"/>
      </p:cViewPr>
      <p:guideLst>
        <p:guide orient="horz" pos="2160"/>
        <p:guide pos="385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MARIA GARROTE DE MARCOS" userId="6e3922de-64f4-49f5-b52a-4f1a7bf23d81" providerId="ADAL" clId="{6D12B71C-F29B-431C-AF02-F1CEEC0AA2DA}"/>
    <pc:docChg chg="undo custSel addSld delSld modSld">
      <pc:chgData name="LUIS MARIA GARROTE DE MARCOS" userId="6e3922de-64f4-49f5-b52a-4f1a7bf23d81" providerId="ADAL" clId="{6D12B71C-F29B-431C-AF02-F1CEEC0AA2DA}" dt="2023-04-21T19:53:23.811" v="499" actId="47"/>
      <pc:docMkLst>
        <pc:docMk/>
      </pc:docMkLst>
      <pc:sldChg chg="modSp mod">
        <pc:chgData name="LUIS MARIA GARROTE DE MARCOS" userId="6e3922de-64f4-49f5-b52a-4f1a7bf23d81" providerId="ADAL" clId="{6D12B71C-F29B-431C-AF02-F1CEEC0AA2DA}" dt="2023-04-21T19:31:13.850" v="423" actId="1076"/>
        <pc:sldMkLst>
          <pc:docMk/>
          <pc:sldMk cId="0" sldId="404"/>
        </pc:sldMkLst>
        <pc:spChg chg="mod">
          <ac:chgData name="LUIS MARIA GARROTE DE MARCOS" userId="6e3922de-64f4-49f5-b52a-4f1a7bf23d81" providerId="ADAL" clId="{6D12B71C-F29B-431C-AF02-F1CEEC0AA2DA}" dt="2023-04-21T19:31:13.850" v="423" actId="1076"/>
          <ac:spMkLst>
            <pc:docMk/>
            <pc:sldMk cId="0" sldId="404"/>
            <ac:spMk id="20484" creationId="{00000000-0000-0000-0000-000000000000}"/>
          </ac:spMkLst>
        </pc:spChg>
      </pc:sldChg>
      <pc:sldChg chg="modSp mod">
        <pc:chgData name="LUIS MARIA GARROTE DE MARCOS" userId="6e3922de-64f4-49f5-b52a-4f1a7bf23d81" providerId="ADAL" clId="{6D12B71C-F29B-431C-AF02-F1CEEC0AA2DA}" dt="2023-04-21T19:28:56.637" v="227" actId="20577"/>
        <pc:sldMkLst>
          <pc:docMk/>
          <pc:sldMk cId="1017748468" sldId="425"/>
        </pc:sldMkLst>
        <pc:spChg chg="mod">
          <ac:chgData name="LUIS MARIA GARROTE DE MARCOS" userId="6e3922de-64f4-49f5-b52a-4f1a7bf23d81" providerId="ADAL" clId="{6D12B71C-F29B-431C-AF02-F1CEEC0AA2DA}" dt="2023-04-21T19:28:56.637" v="227" actId="20577"/>
          <ac:spMkLst>
            <pc:docMk/>
            <pc:sldMk cId="1017748468" sldId="425"/>
            <ac:spMk id="2054" creationId="{00000000-0000-0000-0000-000000000000}"/>
          </ac:spMkLst>
        </pc:spChg>
        <pc:spChg chg="mod">
          <ac:chgData name="LUIS MARIA GARROTE DE MARCOS" userId="6e3922de-64f4-49f5-b52a-4f1a7bf23d81" providerId="ADAL" clId="{6D12B71C-F29B-431C-AF02-F1CEEC0AA2DA}" dt="2023-04-21T19:28:40.455" v="183" actId="6549"/>
          <ac:spMkLst>
            <pc:docMk/>
            <pc:sldMk cId="1017748468" sldId="425"/>
            <ac:spMk id="759811" creationId="{00000000-0000-0000-0000-000000000000}"/>
          </ac:spMkLst>
        </pc:spChg>
      </pc:sldChg>
      <pc:sldChg chg="add 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2117183722" sldId="517"/>
        </pc:sldMkLst>
      </pc:sldChg>
      <pc:sldChg chg="modSp add mod">
        <pc:chgData name="LUIS MARIA GARROTE DE MARCOS" userId="6e3922de-64f4-49f5-b52a-4f1a7bf23d81" providerId="ADAL" clId="{6D12B71C-F29B-431C-AF02-F1CEEC0AA2DA}" dt="2023-04-21T19:50:22.164" v="490" actId="108"/>
        <pc:sldMkLst>
          <pc:docMk/>
          <pc:sldMk cId="3497010441" sldId="519"/>
        </pc:sldMkLst>
        <pc:spChg chg="mod">
          <ac:chgData name="LUIS MARIA GARROTE DE MARCOS" userId="6e3922de-64f4-49f5-b52a-4f1a7bf23d81" providerId="ADAL" clId="{6D12B71C-F29B-431C-AF02-F1CEEC0AA2DA}" dt="2023-04-21T19:50:22.164" v="490" actId="108"/>
          <ac:spMkLst>
            <pc:docMk/>
            <pc:sldMk cId="3497010441" sldId="519"/>
            <ac:spMk id="759811" creationId="{00000000-0000-0000-0000-000000000000}"/>
          </ac:spMkLst>
        </pc:spChg>
      </pc:sldChg>
      <pc:sldChg chg="add">
        <pc:chgData name="LUIS MARIA GARROTE DE MARCOS" userId="6e3922de-64f4-49f5-b52a-4f1a7bf23d81" providerId="ADAL" clId="{6D12B71C-F29B-431C-AF02-F1CEEC0AA2DA}" dt="2023-04-21T19:33:59.422" v="427"/>
        <pc:sldMkLst>
          <pc:docMk/>
          <pc:sldMk cId="3071258467" sldId="520"/>
        </pc:sldMkLst>
      </pc:sldChg>
      <pc:sldChg chg="modSp add mod">
        <pc:chgData name="LUIS MARIA GARROTE DE MARCOS" userId="6e3922de-64f4-49f5-b52a-4f1a7bf23d81" providerId="ADAL" clId="{6D12B71C-F29B-431C-AF02-F1CEEC0AA2DA}" dt="2023-04-21T19:50:26.280" v="491" actId="108"/>
        <pc:sldMkLst>
          <pc:docMk/>
          <pc:sldMk cId="3079773565" sldId="553"/>
        </pc:sldMkLst>
        <pc:spChg chg="mod">
          <ac:chgData name="LUIS MARIA GARROTE DE MARCOS" userId="6e3922de-64f4-49f5-b52a-4f1a7bf23d81" providerId="ADAL" clId="{6D12B71C-F29B-431C-AF02-F1CEEC0AA2DA}" dt="2023-04-21T19:50:26.280" v="491" actId="108"/>
          <ac:spMkLst>
            <pc:docMk/>
            <pc:sldMk cId="3079773565" sldId="553"/>
            <ac:spMk id="7" creationId="{6C6D7CA4-3721-4538-8D5B-5151661A9A25}"/>
          </ac:spMkLst>
        </pc:spChg>
      </pc:sldChg>
      <pc:sldChg chg="add 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1277775310" sldId="555"/>
        </pc:sldMkLst>
      </pc:sldChg>
      <pc:sldChg chg="modSp add mod">
        <pc:chgData name="LUIS MARIA GARROTE DE MARCOS" userId="6e3922de-64f4-49f5-b52a-4f1a7bf23d81" providerId="ADAL" clId="{6D12B71C-F29B-431C-AF02-F1CEEC0AA2DA}" dt="2023-04-21T19:50:31.117" v="492" actId="108"/>
        <pc:sldMkLst>
          <pc:docMk/>
          <pc:sldMk cId="1642809203" sldId="558"/>
        </pc:sldMkLst>
        <pc:spChg chg="mod">
          <ac:chgData name="LUIS MARIA GARROTE DE MARCOS" userId="6e3922de-64f4-49f5-b52a-4f1a7bf23d81" providerId="ADAL" clId="{6D12B71C-F29B-431C-AF02-F1CEEC0AA2DA}" dt="2023-04-21T19:46:30.301" v="471" actId="1036"/>
          <ac:spMkLst>
            <pc:docMk/>
            <pc:sldMk cId="1642809203" sldId="558"/>
            <ac:spMk id="42" creationId="{6C74C2E3-FE97-4A74-914D-6474A502F7A2}"/>
          </ac:spMkLst>
        </pc:spChg>
        <pc:spChg chg="mod">
          <ac:chgData name="LUIS MARIA GARROTE DE MARCOS" userId="6e3922de-64f4-49f5-b52a-4f1a7bf23d81" providerId="ADAL" clId="{6D12B71C-F29B-431C-AF02-F1CEEC0AA2DA}" dt="2023-04-21T19:50:31.117" v="492" actId="108"/>
          <ac:spMkLst>
            <pc:docMk/>
            <pc:sldMk cId="1642809203" sldId="558"/>
            <ac:spMk id="759811" creationId="{00000000-0000-0000-0000-000000000000}"/>
          </ac:spMkLst>
        </pc:spChg>
      </pc:sldChg>
      <pc:sldChg chg="add 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630406171" sldId="944"/>
        </pc:sldMkLst>
      </pc:sldChg>
      <pc:sldChg chg="add">
        <pc:chgData name="LUIS MARIA GARROTE DE MARCOS" userId="6e3922de-64f4-49f5-b52a-4f1a7bf23d81" providerId="ADAL" clId="{6D12B71C-F29B-431C-AF02-F1CEEC0AA2DA}" dt="2023-04-21T19:32:06.929" v="424"/>
        <pc:sldMkLst>
          <pc:docMk/>
          <pc:sldMk cId="4212536066" sldId="1003"/>
        </pc:sldMkLst>
      </pc:sldChg>
      <pc:sldChg chg="add 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1807694464" sldId="1019"/>
        </pc:sldMkLst>
      </pc:sldChg>
      <pc:sldChg chg="add 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4001280373" sldId="1021"/>
        </pc:sldMkLst>
      </pc:sldChg>
      <pc:sldChg chg="add 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1713512946" sldId="1022"/>
        </pc:sldMkLst>
      </pc:sldChg>
      <pc:sldChg chg="add">
        <pc:chgData name="LUIS MARIA GARROTE DE MARCOS" userId="6e3922de-64f4-49f5-b52a-4f1a7bf23d81" providerId="ADAL" clId="{6D12B71C-F29B-431C-AF02-F1CEEC0AA2DA}" dt="2023-04-21T19:33:59.422" v="427"/>
        <pc:sldMkLst>
          <pc:docMk/>
          <pc:sldMk cId="76741545" sldId="1047"/>
        </pc:sldMkLst>
      </pc:sldChg>
      <pc:sldChg chg="modSp add mod">
        <pc:chgData name="LUIS MARIA GARROTE DE MARCOS" userId="6e3922de-64f4-49f5-b52a-4f1a7bf23d81" providerId="ADAL" clId="{6D12B71C-F29B-431C-AF02-F1CEEC0AA2DA}" dt="2023-04-21T19:43:23.059" v="438" actId="1076"/>
        <pc:sldMkLst>
          <pc:docMk/>
          <pc:sldMk cId="1985945540" sldId="1049"/>
        </pc:sldMkLst>
        <pc:spChg chg="mod">
          <ac:chgData name="LUIS MARIA GARROTE DE MARCOS" userId="6e3922de-64f4-49f5-b52a-4f1a7bf23d81" providerId="ADAL" clId="{6D12B71C-F29B-431C-AF02-F1CEEC0AA2DA}" dt="2023-04-21T19:40:51.100" v="433" actId="108"/>
          <ac:spMkLst>
            <pc:docMk/>
            <pc:sldMk cId="1985945540" sldId="1049"/>
            <ac:spMk id="3" creationId="{9FA901DA-F9FE-4546-9D86-87501E86A01E}"/>
          </ac:spMkLst>
        </pc:spChg>
        <pc:spChg chg="mod">
          <ac:chgData name="LUIS MARIA GARROTE DE MARCOS" userId="6e3922de-64f4-49f5-b52a-4f1a7bf23d81" providerId="ADAL" clId="{6D12B71C-F29B-431C-AF02-F1CEEC0AA2DA}" dt="2023-04-21T19:43:23.059" v="438" actId="1076"/>
          <ac:spMkLst>
            <pc:docMk/>
            <pc:sldMk cId="1985945540" sldId="1049"/>
            <ac:spMk id="7" creationId="{1C0C891A-8B5D-42E1-8DEB-5E26DEB73CE0}"/>
          </ac:spMkLst>
        </pc:spChg>
        <pc:picChg chg="mod">
          <ac:chgData name="LUIS MARIA GARROTE DE MARCOS" userId="6e3922de-64f4-49f5-b52a-4f1a7bf23d81" providerId="ADAL" clId="{6D12B71C-F29B-431C-AF02-F1CEEC0AA2DA}" dt="2023-04-21T19:43:04.199" v="435" actId="14826"/>
          <ac:picMkLst>
            <pc:docMk/>
            <pc:sldMk cId="1985945540" sldId="1049"/>
            <ac:picMk id="5" creationId="{BB17740C-4ECF-487F-B9B0-911E2D5D9569}"/>
          </ac:picMkLst>
        </pc:picChg>
      </pc:sldChg>
      <pc:sldChg chg="add del">
        <pc:chgData name="LUIS MARIA GARROTE DE MARCOS" userId="6e3922de-64f4-49f5-b52a-4f1a7bf23d81" providerId="ADAL" clId="{6D12B71C-F29B-431C-AF02-F1CEEC0AA2DA}" dt="2023-04-21T19:35:40.941" v="430" actId="2696"/>
        <pc:sldMkLst>
          <pc:docMk/>
          <pc:sldMk cId="2322778109" sldId="1049"/>
        </pc:sldMkLst>
      </pc:sldChg>
      <pc:sldChg chg="add 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3986789899" sldId="1050"/>
        </pc:sldMkLst>
      </pc:sldChg>
      <pc:sldChg chg="modSp add del mod">
        <pc:chgData name="LUIS MARIA GARROTE DE MARCOS" userId="6e3922de-64f4-49f5-b52a-4f1a7bf23d81" providerId="ADAL" clId="{6D12B71C-F29B-431C-AF02-F1CEEC0AA2DA}" dt="2023-04-21T19:51:18.290" v="498" actId="2696"/>
        <pc:sldMkLst>
          <pc:docMk/>
          <pc:sldMk cId="3301715113" sldId="1051"/>
        </pc:sldMkLst>
        <pc:spChg chg="mod">
          <ac:chgData name="LUIS MARIA GARROTE DE MARCOS" userId="6e3922de-64f4-49f5-b52a-4f1a7bf23d81" providerId="ADAL" clId="{6D12B71C-F29B-431C-AF02-F1CEEC0AA2DA}" dt="2023-04-21T19:50:57.907" v="497" actId="108"/>
          <ac:spMkLst>
            <pc:docMk/>
            <pc:sldMk cId="3301715113" sldId="1051"/>
            <ac:spMk id="3" creationId="{9FA901DA-F9FE-4546-9D86-87501E86A01E}"/>
          </ac:spMkLst>
        </pc:spChg>
        <pc:picChg chg="mod">
          <ac:chgData name="LUIS MARIA GARROTE DE MARCOS" userId="6e3922de-64f4-49f5-b52a-4f1a7bf23d81" providerId="ADAL" clId="{6D12B71C-F29B-431C-AF02-F1CEEC0AA2DA}" dt="2023-04-21T19:50:49.816" v="496" actId="108"/>
          <ac:picMkLst>
            <pc:docMk/>
            <pc:sldMk cId="3301715113" sldId="1051"/>
            <ac:picMk id="5" creationId="{BB17740C-4ECF-487F-B9B0-911E2D5D9569}"/>
          </ac:picMkLst>
        </pc:picChg>
      </pc:sldChg>
      <pc:sldChg chg="add 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1021731792" sldId="1052"/>
        </pc:sldMkLst>
      </pc:sldChg>
      <pc:sldChg chg="modSp add mod">
        <pc:chgData name="LUIS MARIA GARROTE DE MARCOS" userId="6e3922de-64f4-49f5-b52a-4f1a7bf23d81" providerId="ADAL" clId="{6D12B71C-F29B-431C-AF02-F1CEEC0AA2DA}" dt="2023-04-21T19:40:56.187" v="434" actId="108"/>
        <pc:sldMkLst>
          <pc:docMk/>
          <pc:sldMk cId="808100604" sldId="1053"/>
        </pc:sldMkLst>
        <pc:spChg chg="mod">
          <ac:chgData name="LUIS MARIA GARROTE DE MARCOS" userId="6e3922de-64f4-49f5-b52a-4f1a7bf23d81" providerId="ADAL" clId="{6D12B71C-F29B-431C-AF02-F1CEEC0AA2DA}" dt="2023-04-21T19:40:56.187" v="434" actId="108"/>
          <ac:spMkLst>
            <pc:docMk/>
            <pc:sldMk cId="808100604" sldId="1053"/>
            <ac:spMk id="3" creationId="{9FA901DA-F9FE-4546-9D86-87501E86A01E}"/>
          </ac:spMkLst>
        </pc:spChg>
        <pc:picChg chg="mod">
          <ac:chgData name="LUIS MARIA GARROTE DE MARCOS" userId="6e3922de-64f4-49f5-b52a-4f1a7bf23d81" providerId="ADAL" clId="{6D12B71C-F29B-431C-AF02-F1CEEC0AA2DA}" dt="2023-04-21T19:40:28.814" v="432" actId="14826"/>
          <ac:picMkLst>
            <pc:docMk/>
            <pc:sldMk cId="808100604" sldId="1053"/>
            <ac:picMk id="5" creationId="{BB17740C-4ECF-487F-B9B0-911E2D5D9569}"/>
          </ac:picMkLst>
        </pc:picChg>
      </pc:sldChg>
      <pc:sldChg chg="add del">
        <pc:chgData name="LUIS MARIA GARROTE DE MARCOS" userId="6e3922de-64f4-49f5-b52a-4f1a7bf23d81" providerId="ADAL" clId="{6D12B71C-F29B-431C-AF02-F1CEEC0AA2DA}" dt="2023-04-21T19:35:40.941" v="430" actId="2696"/>
        <pc:sldMkLst>
          <pc:docMk/>
          <pc:sldMk cId="3923459230" sldId="1053"/>
        </pc:sldMkLst>
      </pc:sldChg>
      <pc:sldChg chg="modSp add mod">
        <pc:chgData name="LUIS MARIA GARROTE DE MARCOS" userId="6e3922de-64f4-49f5-b52a-4f1a7bf23d81" providerId="ADAL" clId="{6D12B71C-F29B-431C-AF02-F1CEEC0AA2DA}" dt="2023-04-21T19:50:36.206" v="493" actId="108"/>
        <pc:sldMkLst>
          <pc:docMk/>
          <pc:sldMk cId="3164616346" sldId="1054"/>
        </pc:sldMkLst>
        <pc:spChg chg="mod">
          <ac:chgData name="LUIS MARIA GARROTE DE MARCOS" userId="6e3922de-64f4-49f5-b52a-4f1a7bf23d81" providerId="ADAL" clId="{6D12B71C-F29B-431C-AF02-F1CEEC0AA2DA}" dt="2023-04-21T19:50:36.206" v="493" actId="108"/>
          <ac:spMkLst>
            <pc:docMk/>
            <pc:sldMk cId="3164616346" sldId="1054"/>
            <ac:spMk id="3" creationId="{9FA901DA-F9FE-4546-9D86-87501E86A01E}"/>
          </ac:spMkLst>
        </pc:spChg>
        <pc:picChg chg="mod">
          <ac:chgData name="LUIS MARIA GARROTE DE MARCOS" userId="6e3922de-64f4-49f5-b52a-4f1a7bf23d81" providerId="ADAL" clId="{6D12B71C-F29B-431C-AF02-F1CEEC0AA2DA}" dt="2023-04-21T19:50:09.850" v="489" actId="14826"/>
          <ac:picMkLst>
            <pc:docMk/>
            <pc:sldMk cId="3164616346" sldId="1054"/>
            <ac:picMk id="5" creationId="{BB17740C-4ECF-487F-B9B0-911E2D5D9569}"/>
          </ac:picMkLst>
        </pc:picChg>
      </pc:sldChg>
      <pc:sldChg chg="modSp add mod">
        <pc:chgData name="LUIS MARIA GARROTE DE MARCOS" userId="6e3922de-64f4-49f5-b52a-4f1a7bf23d81" providerId="ADAL" clId="{6D12B71C-F29B-431C-AF02-F1CEEC0AA2DA}" dt="2023-04-21T19:50:41.693" v="494" actId="108"/>
        <pc:sldMkLst>
          <pc:docMk/>
          <pc:sldMk cId="308336792" sldId="1055"/>
        </pc:sldMkLst>
        <pc:spChg chg="mod">
          <ac:chgData name="LUIS MARIA GARROTE DE MARCOS" userId="6e3922de-64f4-49f5-b52a-4f1a7bf23d81" providerId="ADAL" clId="{6D12B71C-F29B-431C-AF02-F1CEEC0AA2DA}" dt="2023-04-21T19:50:41.693" v="494" actId="108"/>
          <ac:spMkLst>
            <pc:docMk/>
            <pc:sldMk cId="308336792" sldId="1055"/>
            <ac:spMk id="3" creationId="{9FA901DA-F9FE-4546-9D86-87501E86A01E}"/>
          </ac:spMkLst>
        </pc:spChg>
        <pc:picChg chg="mod">
          <ac:chgData name="LUIS MARIA GARROTE DE MARCOS" userId="6e3922de-64f4-49f5-b52a-4f1a7bf23d81" providerId="ADAL" clId="{6D12B71C-F29B-431C-AF02-F1CEEC0AA2DA}" dt="2023-04-21T19:48:34.189" v="472" actId="14826"/>
          <ac:picMkLst>
            <pc:docMk/>
            <pc:sldMk cId="308336792" sldId="1055"/>
            <ac:picMk id="5" creationId="{BB17740C-4ECF-487F-B9B0-911E2D5D9569}"/>
          </ac:picMkLst>
        </pc:picChg>
      </pc:sldChg>
      <pc:sldChg chg="add">
        <pc:chgData name="LUIS MARIA GARROTE DE MARCOS" userId="6e3922de-64f4-49f5-b52a-4f1a7bf23d81" providerId="ADAL" clId="{6D12B71C-F29B-431C-AF02-F1CEEC0AA2DA}" dt="2023-04-21T19:34:43.475" v="429"/>
        <pc:sldMkLst>
          <pc:docMk/>
          <pc:sldMk cId="95414604" sldId="1056"/>
        </pc:sldMkLst>
      </pc:sldChg>
      <pc:sldChg chg="add 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2501335734" sldId="1057"/>
        </pc:sldMkLst>
      </pc:sldChg>
      <pc:sldChg chg="add">
        <pc:chgData name="LUIS MARIA GARROTE DE MARCOS" userId="6e3922de-64f4-49f5-b52a-4f1a7bf23d81" providerId="ADAL" clId="{6D12B71C-F29B-431C-AF02-F1CEEC0AA2DA}" dt="2023-04-21T19:34:43.475" v="429"/>
        <pc:sldMkLst>
          <pc:docMk/>
          <pc:sldMk cId="160209618" sldId="1058"/>
        </pc:sldMkLst>
      </pc:sldChg>
      <pc:sldChg chg="del">
        <pc:chgData name="LUIS MARIA GARROTE DE MARCOS" userId="6e3922de-64f4-49f5-b52a-4f1a7bf23d81" providerId="ADAL" clId="{6D12B71C-F29B-431C-AF02-F1CEEC0AA2DA}" dt="2023-04-21T19:53:23.811" v="499" actId="47"/>
        <pc:sldMkLst>
          <pc:docMk/>
          <pc:sldMk cId="2221403746" sldId="1059"/>
        </pc:sldMkLst>
      </pc:sldChg>
      <pc:sldChg chg="add">
        <pc:chgData name="LUIS MARIA GARROTE DE MARCOS" userId="6e3922de-64f4-49f5-b52a-4f1a7bf23d81" providerId="ADAL" clId="{6D12B71C-F29B-431C-AF02-F1CEEC0AA2DA}" dt="2023-04-21T19:34:43.475" v="429"/>
        <pc:sldMkLst>
          <pc:docMk/>
          <pc:sldMk cId="2988036939" sldId="1060"/>
        </pc:sldMkLst>
      </pc:sldChg>
      <pc:sldChg chg="add">
        <pc:chgData name="LUIS MARIA GARROTE DE MARCOS" userId="6e3922de-64f4-49f5-b52a-4f1a7bf23d81" providerId="ADAL" clId="{6D12B71C-F29B-431C-AF02-F1CEEC0AA2DA}" dt="2023-04-21T19:34:43.475" v="429"/>
        <pc:sldMkLst>
          <pc:docMk/>
          <pc:sldMk cId="3460471949" sldId="1061"/>
        </pc:sldMkLst>
      </pc:sldChg>
      <pc:sldChg chg="add">
        <pc:chgData name="LUIS MARIA GARROTE DE MARCOS" userId="6e3922de-64f4-49f5-b52a-4f1a7bf23d81" providerId="ADAL" clId="{6D12B71C-F29B-431C-AF02-F1CEEC0AA2DA}" dt="2023-04-21T19:34:43.475" v="429"/>
        <pc:sldMkLst>
          <pc:docMk/>
          <pc:sldMk cId="3919566055" sldId="1062"/>
        </pc:sldMkLst>
      </pc:sldChg>
      <pc:sldChg chg="add">
        <pc:chgData name="LUIS MARIA GARROTE DE MARCOS" userId="6e3922de-64f4-49f5-b52a-4f1a7bf23d81" providerId="ADAL" clId="{6D12B71C-F29B-431C-AF02-F1CEEC0AA2DA}" dt="2023-04-21T19:34:43.475" v="429"/>
        <pc:sldMkLst>
          <pc:docMk/>
          <pc:sldMk cId="2322569099" sldId="1063"/>
        </pc:sldMkLst>
      </pc:sldChg>
      <pc:sldChg chg="modSp add mod">
        <pc:chgData name="LUIS MARIA GARROTE DE MARCOS" userId="6e3922de-64f4-49f5-b52a-4f1a7bf23d81" providerId="ADAL" clId="{6D12B71C-F29B-431C-AF02-F1CEEC0AA2DA}" dt="2023-04-21T19:45:50.170" v="470" actId="6549"/>
        <pc:sldMkLst>
          <pc:docMk/>
          <pc:sldMk cId="1760936196" sldId="1064"/>
        </pc:sldMkLst>
        <pc:spChg chg="mod">
          <ac:chgData name="LUIS MARIA GARROTE DE MARCOS" userId="6e3922de-64f4-49f5-b52a-4f1a7bf23d81" providerId="ADAL" clId="{6D12B71C-F29B-431C-AF02-F1CEEC0AA2DA}" dt="2023-04-21T19:45:50.170" v="470" actId="6549"/>
          <ac:spMkLst>
            <pc:docMk/>
            <pc:sldMk cId="1760936196" sldId="1064"/>
            <ac:spMk id="759811" creationId="{00000000-0000-0000-0000-000000000000}"/>
          </ac:spMkLst>
        </pc:spChg>
      </pc:sldChg>
      <pc:sldChg chg="add">
        <pc:chgData name="LUIS MARIA GARROTE DE MARCOS" userId="6e3922de-64f4-49f5-b52a-4f1a7bf23d81" providerId="ADAL" clId="{6D12B71C-F29B-431C-AF02-F1CEEC0AA2DA}" dt="2023-04-21T19:33:24.176" v="426"/>
        <pc:sldMkLst>
          <pc:docMk/>
          <pc:sldMk cId="2247963747" sldId="1070"/>
        </pc:sldMkLst>
      </pc:sldChg>
      <pc:sldChg chg="del">
        <pc:chgData name="LUIS MARIA GARROTE DE MARCOS" userId="6e3922de-64f4-49f5-b52a-4f1a7bf23d81" providerId="ADAL" clId="{6D12B71C-F29B-431C-AF02-F1CEEC0AA2DA}" dt="2023-04-21T19:33:10.981" v="425" actId="2696"/>
        <pc:sldMkLst>
          <pc:docMk/>
          <pc:sldMk cId="4058283898" sldId="1070"/>
        </pc:sldMkLst>
      </pc:sldChg>
      <pc:sldChg chg="del">
        <pc:chgData name="LUIS MARIA GARROTE DE MARCOS" userId="6e3922de-64f4-49f5-b52a-4f1a7bf23d81" providerId="ADAL" clId="{6D12B71C-F29B-431C-AF02-F1CEEC0AA2DA}" dt="2023-04-21T19:33:10.981" v="425" actId="2696"/>
        <pc:sldMkLst>
          <pc:docMk/>
          <pc:sldMk cId="700930642" sldId="1071"/>
        </pc:sldMkLst>
      </pc:sldChg>
      <pc:sldChg chg="add">
        <pc:chgData name="LUIS MARIA GARROTE DE MARCOS" userId="6e3922de-64f4-49f5-b52a-4f1a7bf23d81" providerId="ADAL" clId="{6D12B71C-F29B-431C-AF02-F1CEEC0AA2DA}" dt="2023-04-21T19:33:24.176" v="426"/>
        <pc:sldMkLst>
          <pc:docMk/>
          <pc:sldMk cId="2864198048" sldId="1071"/>
        </pc:sldMkLst>
      </pc:sldChg>
      <pc:sldChg chg="add del">
        <pc:chgData name="LUIS MARIA GARROTE DE MARCOS" userId="6e3922de-64f4-49f5-b52a-4f1a7bf23d81" providerId="ADAL" clId="{6D12B71C-F29B-431C-AF02-F1CEEC0AA2DA}" dt="2023-04-21T19:45:29.183" v="440" actId="47"/>
        <pc:sldMkLst>
          <pc:docMk/>
          <pc:sldMk cId="2423574485" sldId="1072"/>
        </pc:sldMkLst>
      </pc:sldChg>
      <pc:sldChg chg="add del">
        <pc:chgData name="LUIS MARIA GARROTE DE MARCOS" userId="6e3922de-64f4-49f5-b52a-4f1a7bf23d81" providerId="ADAL" clId="{6D12B71C-F29B-431C-AF02-F1CEEC0AA2DA}" dt="2023-04-21T19:45:29.183" v="440" actId="47"/>
        <pc:sldMkLst>
          <pc:docMk/>
          <pc:sldMk cId="1638473521" sldId="1073"/>
        </pc:sldMkLst>
      </pc:sldChg>
      <pc:sldChg chg="add">
        <pc:chgData name="LUIS MARIA GARROTE DE MARCOS" userId="6e3922de-64f4-49f5-b52a-4f1a7bf23d81" providerId="ADAL" clId="{6D12B71C-F29B-431C-AF02-F1CEEC0AA2DA}" dt="2023-04-21T19:34:43.475" v="429"/>
        <pc:sldMkLst>
          <pc:docMk/>
          <pc:sldMk cId="172588679" sldId="1074"/>
        </pc:sldMkLst>
      </pc:sldChg>
      <pc:sldChg chg="add">
        <pc:chgData name="LUIS MARIA GARROTE DE MARCOS" userId="6e3922de-64f4-49f5-b52a-4f1a7bf23d81" providerId="ADAL" clId="{6D12B71C-F29B-431C-AF02-F1CEEC0AA2DA}" dt="2023-04-21T19:34:43.475" v="429"/>
        <pc:sldMkLst>
          <pc:docMk/>
          <pc:sldMk cId="538493520" sldId="1075"/>
        </pc:sldMkLst>
      </pc:sldChg>
    </pc:docChg>
  </pc:docChgLst>
  <pc:docChgLst>
    <pc:chgData name="LUIS MARIA GARROTE DE MARCOS" userId="6e3922de-64f4-49f5-b52a-4f1a7bf23d81" providerId="ADAL" clId="{3D97C3C1-A12C-49C0-B344-6C1D1B468592}"/>
    <pc:docChg chg="undo custSel addSld delSld modSld sldOrd">
      <pc:chgData name="LUIS MARIA GARROTE DE MARCOS" userId="6e3922de-64f4-49f5-b52a-4f1a7bf23d81" providerId="ADAL" clId="{3D97C3C1-A12C-49C0-B344-6C1D1B468592}" dt="2023-04-23T20:30:15.408" v="7767"/>
      <pc:docMkLst>
        <pc:docMk/>
      </pc:docMkLst>
      <pc:sldChg chg="modSp mod">
        <pc:chgData name="LUIS MARIA GARROTE DE MARCOS" userId="6e3922de-64f4-49f5-b52a-4f1a7bf23d81" providerId="ADAL" clId="{3D97C3C1-A12C-49C0-B344-6C1D1B468592}" dt="2023-04-23T09:13:23.817" v="6384" actId="20577"/>
        <pc:sldMkLst>
          <pc:docMk/>
          <pc:sldMk cId="3755726038" sldId="556"/>
        </pc:sldMkLst>
        <pc:spChg chg="mod">
          <ac:chgData name="LUIS MARIA GARROTE DE MARCOS" userId="6e3922de-64f4-49f5-b52a-4f1a7bf23d81" providerId="ADAL" clId="{3D97C3C1-A12C-49C0-B344-6C1D1B468592}" dt="2023-04-23T09:13:23.817" v="6384" actId="20577"/>
          <ac:spMkLst>
            <pc:docMk/>
            <pc:sldMk cId="3755726038" sldId="556"/>
            <ac:spMk id="5" creationId="{B5FB79F0-896F-437B-AABF-CB42E843FB37}"/>
          </ac:spMkLst>
        </pc:spChg>
      </pc:sldChg>
      <pc:sldChg chg="modSp mod">
        <pc:chgData name="LUIS MARIA GARROTE DE MARCOS" userId="6e3922de-64f4-49f5-b52a-4f1a7bf23d81" providerId="ADAL" clId="{3D97C3C1-A12C-49C0-B344-6C1D1B468592}" dt="2023-04-22T18:04:45.718" v="2605" actId="1076"/>
        <pc:sldMkLst>
          <pc:docMk/>
          <pc:sldMk cId="1642809203" sldId="558"/>
        </pc:sldMkLst>
        <pc:spChg chg="mod">
          <ac:chgData name="LUIS MARIA GARROTE DE MARCOS" userId="6e3922de-64f4-49f5-b52a-4f1a7bf23d81" providerId="ADAL" clId="{3D97C3C1-A12C-49C0-B344-6C1D1B468592}" dt="2023-04-22T18:04:45.718" v="2605" actId="1076"/>
          <ac:spMkLst>
            <pc:docMk/>
            <pc:sldMk cId="1642809203" sldId="558"/>
            <ac:spMk id="18" creationId="{C0F566A5-9B99-4115-8878-E530979ED6F2}"/>
          </ac:spMkLst>
        </pc:spChg>
      </pc:sldChg>
      <pc:sldChg chg="modSp mod">
        <pc:chgData name="LUIS MARIA GARROTE DE MARCOS" userId="6e3922de-64f4-49f5-b52a-4f1a7bf23d81" providerId="ADAL" clId="{3D97C3C1-A12C-49C0-B344-6C1D1B468592}" dt="2023-04-23T19:33:51.471" v="6401" actId="255"/>
        <pc:sldMkLst>
          <pc:docMk/>
          <pc:sldMk cId="4212536066" sldId="1003"/>
        </pc:sldMkLst>
        <pc:spChg chg="mod">
          <ac:chgData name="LUIS MARIA GARROTE DE MARCOS" userId="6e3922de-64f4-49f5-b52a-4f1a7bf23d81" providerId="ADAL" clId="{3D97C3C1-A12C-49C0-B344-6C1D1B468592}" dt="2023-04-23T19:33:24.604" v="6397" actId="255"/>
          <ac:spMkLst>
            <pc:docMk/>
            <pc:sldMk cId="4212536066" sldId="1003"/>
            <ac:spMk id="13" creationId="{FBB08938-40AC-4F0A-BCDD-8B0DC59FB521}"/>
          </ac:spMkLst>
        </pc:spChg>
        <pc:spChg chg="mod">
          <ac:chgData name="LUIS MARIA GARROTE DE MARCOS" userId="6e3922de-64f4-49f5-b52a-4f1a7bf23d81" providerId="ADAL" clId="{3D97C3C1-A12C-49C0-B344-6C1D1B468592}" dt="2023-04-23T19:33:24.604" v="6397" actId="255"/>
          <ac:spMkLst>
            <pc:docMk/>
            <pc:sldMk cId="4212536066" sldId="1003"/>
            <ac:spMk id="14" creationId="{85266217-8200-4697-99C9-7A244A41F101}"/>
          </ac:spMkLst>
        </pc:spChg>
        <pc:spChg chg="mod">
          <ac:chgData name="LUIS MARIA GARROTE DE MARCOS" userId="6e3922de-64f4-49f5-b52a-4f1a7bf23d81" providerId="ADAL" clId="{3D97C3C1-A12C-49C0-B344-6C1D1B468592}" dt="2023-04-23T19:33:24.604" v="6397" actId="255"/>
          <ac:spMkLst>
            <pc:docMk/>
            <pc:sldMk cId="4212536066" sldId="1003"/>
            <ac:spMk id="15" creationId="{1DF31A4B-455F-4A3C-A01B-DC9125FD8923}"/>
          </ac:spMkLst>
        </pc:spChg>
        <pc:spChg chg="mod">
          <ac:chgData name="LUIS MARIA GARROTE DE MARCOS" userId="6e3922de-64f4-49f5-b52a-4f1a7bf23d81" providerId="ADAL" clId="{3D97C3C1-A12C-49C0-B344-6C1D1B468592}" dt="2023-04-23T19:33:24.604" v="6397" actId="255"/>
          <ac:spMkLst>
            <pc:docMk/>
            <pc:sldMk cId="4212536066" sldId="1003"/>
            <ac:spMk id="16" creationId="{2E51F4C9-6758-49DF-82C5-EFF0D1C5EA31}"/>
          </ac:spMkLst>
        </pc:spChg>
        <pc:spChg chg="mod">
          <ac:chgData name="LUIS MARIA GARROTE DE MARCOS" userId="6e3922de-64f4-49f5-b52a-4f1a7bf23d81" providerId="ADAL" clId="{3D97C3C1-A12C-49C0-B344-6C1D1B468592}" dt="2023-04-23T19:33:24.604" v="6397" actId="255"/>
          <ac:spMkLst>
            <pc:docMk/>
            <pc:sldMk cId="4212536066" sldId="1003"/>
            <ac:spMk id="17" creationId="{1593D9F3-B67E-49F0-A6CF-B68C0E029847}"/>
          </ac:spMkLst>
        </pc:spChg>
        <pc:spChg chg="mod">
          <ac:chgData name="LUIS MARIA GARROTE DE MARCOS" userId="6e3922de-64f4-49f5-b52a-4f1a7bf23d81" providerId="ADAL" clId="{3D97C3C1-A12C-49C0-B344-6C1D1B468592}" dt="2023-04-23T19:31:51.709" v="6387" actId="255"/>
          <ac:spMkLst>
            <pc:docMk/>
            <pc:sldMk cId="4212536066" sldId="1003"/>
            <ac:spMk id="18" creationId="{050AF7C8-57B9-47FC-85B9-DF5F71B7C9DA}"/>
          </ac:spMkLst>
        </pc:spChg>
        <pc:spChg chg="mod">
          <ac:chgData name="LUIS MARIA GARROTE DE MARCOS" userId="6e3922de-64f4-49f5-b52a-4f1a7bf23d81" providerId="ADAL" clId="{3D97C3C1-A12C-49C0-B344-6C1D1B468592}" dt="2023-04-23T19:33:37.923" v="6399" actId="255"/>
          <ac:spMkLst>
            <pc:docMk/>
            <pc:sldMk cId="4212536066" sldId="1003"/>
            <ac:spMk id="21" creationId="{3C05651C-2454-4225-8D91-4334C0B7672E}"/>
          </ac:spMkLst>
        </pc:spChg>
        <pc:spChg chg="mod">
          <ac:chgData name="LUIS MARIA GARROTE DE MARCOS" userId="6e3922de-64f4-49f5-b52a-4f1a7bf23d81" providerId="ADAL" clId="{3D97C3C1-A12C-49C0-B344-6C1D1B468592}" dt="2023-04-23T19:33:37.923" v="6399" actId="255"/>
          <ac:spMkLst>
            <pc:docMk/>
            <pc:sldMk cId="4212536066" sldId="1003"/>
            <ac:spMk id="22" creationId="{C654B9BA-5BD5-46CF-A46A-5386D74E76B4}"/>
          </ac:spMkLst>
        </pc:spChg>
        <pc:spChg chg="mod">
          <ac:chgData name="LUIS MARIA GARROTE DE MARCOS" userId="6e3922de-64f4-49f5-b52a-4f1a7bf23d81" providerId="ADAL" clId="{3D97C3C1-A12C-49C0-B344-6C1D1B468592}" dt="2023-04-23T19:33:37.923" v="6399" actId="255"/>
          <ac:spMkLst>
            <pc:docMk/>
            <pc:sldMk cId="4212536066" sldId="1003"/>
            <ac:spMk id="23" creationId="{8D20B894-C14C-4590-A3F1-1EB32CD38F78}"/>
          </ac:spMkLst>
        </pc:spChg>
        <pc:spChg chg="mod">
          <ac:chgData name="LUIS MARIA GARROTE DE MARCOS" userId="6e3922de-64f4-49f5-b52a-4f1a7bf23d81" providerId="ADAL" clId="{3D97C3C1-A12C-49C0-B344-6C1D1B468592}" dt="2023-04-23T19:33:37.923" v="6399" actId="255"/>
          <ac:spMkLst>
            <pc:docMk/>
            <pc:sldMk cId="4212536066" sldId="1003"/>
            <ac:spMk id="24" creationId="{D524BBEA-6671-4874-B4A4-76E775AE3D8B}"/>
          </ac:spMkLst>
        </pc:spChg>
        <pc:spChg chg="mod">
          <ac:chgData name="LUIS MARIA GARROTE DE MARCOS" userId="6e3922de-64f4-49f5-b52a-4f1a7bf23d81" providerId="ADAL" clId="{3D97C3C1-A12C-49C0-B344-6C1D1B468592}" dt="2023-04-23T19:33:37.923" v="6399" actId="255"/>
          <ac:spMkLst>
            <pc:docMk/>
            <pc:sldMk cId="4212536066" sldId="1003"/>
            <ac:spMk id="25" creationId="{1C76143E-F146-403B-9623-E7DA8D1616B1}"/>
          </ac:spMkLst>
        </pc:spChg>
        <pc:spChg chg="mod">
          <ac:chgData name="LUIS MARIA GARROTE DE MARCOS" userId="6e3922de-64f4-49f5-b52a-4f1a7bf23d81" providerId="ADAL" clId="{3D97C3C1-A12C-49C0-B344-6C1D1B468592}" dt="2023-04-23T19:33:37.923" v="6399" actId="255"/>
          <ac:spMkLst>
            <pc:docMk/>
            <pc:sldMk cId="4212536066" sldId="1003"/>
            <ac:spMk id="26" creationId="{AC08408D-4D58-48C4-99DB-C8181933DE6A}"/>
          </ac:spMkLst>
        </pc:spChg>
        <pc:spChg chg="mod">
          <ac:chgData name="LUIS MARIA GARROTE DE MARCOS" userId="6e3922de-64f4-49f5-b52a-4f1a7bf23d81" providerId="ADAL" clId="{3D97C3C1-A12C-49C0-B344-6C1D1B468592}" dt="2023-04-23T19:33:37.923" v="6399" actId="255"/>
          <ac:spMkLst>
            <pc:docMk/>
            <pc:sldMk cId="4212536066" sldId="1003"/>
            <ac:spMk id="27" creationId="{592C44F7-2B4B-4DC5-83B3-D4165BA04B37}"/>
          </ac:spMkLst>
        </pc:spChg>
        <pc:spChg chg="mod">
          <ac:chgData name="LUIS MARIA GARROTE DE MARCOS" userId="6e3922de-64f4-49f5-b52a-4f1a7bf23d81" providerId="ADAL" clId="{3D97C3C1-A12C-49C0-B344-6C1D1B468592}" dt="2023-04-23T19:31:51.709" v="6387" actId="255"/>
          <ac:spMkLst>
            <pc:docMk/>
            <pc:sldMk cId="4212536066" sldId="1003"/>
            <ac:spMk id="28" creationId="{D6D247D2-6491-4ED8-B877-2CFBDE34909D}"/>
          </ac:spMkLst>
        </pc:spChg>
        <pc:spChg chg="mod">
          <ac:chgData name="LUIS MARIA GARROTE DE MARCOS" userId="6e3922de-64f4-49f5-b52a-4f1a7bf23d81" providerId="ADAL" clId="{3D97C3C1-A12C-49C0-B344-6C1D1B468592}" dt="2023-04-23T19:33:10.952" v="6395" actId="255"/>
          <ac:spMkLst>
            <pc:docMk/>
            <pc:sldMk cId="4212536066" sldId="1003"/>
            <ac:spMk id="31" creationId="{36E45E1B-5EE9-421C-AFA4-5E7C8440A00A}"/>
          </ac:spMkLst>
        </pc:spChg>
        <pc:spChg chg="mod">
          <ac:chgData name="LUIS MARIA GARROTE DE MARCOS" userId="6e3922de-64f4-49f5-b52a-4f1a7bf23d81" providerId="ADAL" clId="{3D97C3C1-A12C-49C0-B344-6C1D1B468592}" dt="2023-04-23T19:33:10.952" v="6395" actId="255"/>
          <ac:spMkLst>
            <pc:docMk/>
            <pc:sldMk cId="4212536066" sldId="1003"/>
            <ac:spMk id="32" creationId="{B4A7B7D1-41C7-407E-9E5C-766FF5952478}"/>
          </ac:spMkLst>
        </pc:spChg>
        <pc:spChg chg="mod">
          <ac:chgData name="LUIS MARIA GARROTE DE MARCOS" userId="6e3922de-64f4-49f5-b52a-4f1a7bf23d81" providerId="ADAL" clId="{3D97C3C1-A12C-49C0-B344-6C1D1B468592}" dt="2023-04-23T19:33:10.952" v="6395" actId="255"/>
          <ac:spMkLst>
            <pc:docMk/>
            <pc:sldMk cId="4212536066" sldId="1003"/>
            <ac:spMk id="33" creationId="{01CE3EA0-2CE1-4FAF-AE15-2570A70DFA8B}"/>
          </ac:spMkLst>
        </pc:spChg>
        <pc:spChg chg="mod">
          <ac:chgData name="LUIS MARIA GARROTE DE MARCOS" userId="6e3922de-64f4-49f5-b52a-4f1a7bf23d81" providerId="ADAL" clId="{3D97C3C1-A12C-49C0-B344-6C1D1B468592}" dt="2023-04-23T19:33:10.952" v="6395" actId="255"/>
          <ac:spMkLst>
            <pc:docMk/>
            <pc:sldMk cId="4212536066" sldId="1003"/>
            <ac:spMk id="34" creationId="{40278398-B6C7-493D-A240-835C5760D297}"/>
          </ac:spMkLst>
        </pc:spChg>
        <pc:spChg chg="mod">
          <ac:chgData name="LUIS MARIA GARROTE DE MARCOS" userId="6e3922de-64f4-49f5-b52a-4f1a7bf23d81" providerId="ADAL" clId="{3D97C3C1-A12C-49C0-B344-6C1D1B468592}" dt="2023-04-23T19:33:10.952" v="6395" actId="255"/>
          <ac:spMkLst>
            <pc:docMk/>
            <pc:sldMk cId="4212536066" sldId="1003"/>
            <ac:spMk id="35" creationId="{22CB1567-7419-45D7-AA93-B3BC3A3305D2}"/>
          </ac:spMkLst>
        </pc:spChg>
        <pc:spChg chg="mod">
          <ac:chgData name="LUIS MARIA GARROTE DE MARCOS" userId="6e3922de-64f4-49f5-b52a-4f1a7bf23d81" providerId="ADAL" clId="{3D97C3C1-A12C-49C0-B344-6C1D1B468592}" dt="2023-04-23T19:33:10.952" v="6395" actId="255"/>
          <ac:spMkLst>
            <pc:docMk/>
            <pc:sldMk cId="4212536066" sldId="1003"/>
            <ac:spMk id="36" creationId="{D7FE76DA-04EB-4338-A869-66D53A0B9B7A}"/>
          </ac:spMkLst>
        </pc:spChg>
        <pc:spChg chg="mod">
          <ac:chgData name="LUIS MARIA GARROTE DE MARCOS" userId="6e3922de-64f4-49f5-b52a-4f1a7bf23d81" providerId="ADAL" clId="{3D97C3C1-A12C-49C0-B344-6C1D1B468592}" dt="2023-04-23T19:31:51.709" v="6387" actId="255"/>
          <ac:spMkLst>
            <pc:docMk/>
            <pc:sldMk cId="4212536066" sldId="1003"/>
            <ac:spMk id="37" creationId="{17115CDC-8F6B-4B40-941A-AAFB5DD42045}"/>
          </ac:spMkLst>
        </pc:spChg>
        <pc:spChg chg="mod">
          <ac:chgData name="LUIS MARIA GARROTE DE MARCOS" userId="6e3922de-64f4-49f5-b52a-4f1a7bf23d81" providerId="ADAL" clId="{3D97C3C1-A12C-49C0-B344-6C1D1B468592}" dt="2023-04-23T19:33:51.471" v="6401" actId="255"/>
          <ac:spMkLst>
            <pc:docMk/>
            <pc:sldMk cId="4212536066" sldId="1003"/>
            <ac:spMk id="40" creationId="{4124CD73-7256-43EC-B5DD-E9BFA2A17887}"/>
          </ac:spMkLst>
        </pc:spChg>
        <pc:spChg chg="mod">
          <ac:chgData name="LUIS MARIA GARROTE DE MARCOS" userId="6e3922de-64f4-49f5-b52a-4f1a7bf23d81" providerId="ADAL" clId="{3D97C3C1-A12C-49C0-B344-6C1D1B468592}" dt="2023-04-23T19:33:51.471" v="6401" actId="255"/>
          <ac:spMkLst>
            <pc:docMk/>
            <pc:sldMk cId="4212536066" sldId="1003"/>
            <ac:spMk id="41" creationId="{493A2957-393D-43E8-8227-2B0FA76AB045}"/>
          </ac:spMkLst>
        </pc:spChg>
        <pc:spChg chg="mod">
          <ac:chgData name="LUIS MARIA GARROTE DE MARCOS" userId="6e3922de-64f4-49f5-b52a-4f1a7bf23d81" providerId="ADAL" clId="{3D97C3C1-A12C-49C0-B344-6C1D1B468592}" dt="2023-04-23T19:33:51.471" v="6401" actId="255"/>
          <ac:spMkLst>
            <pc:docMk/>
            <pc:sldMk cId="4212536066" sldId="1003"/>
            <ac:spMk id="42" creationId="{F76B4A08-85DE-457C-9076-953ED639B729}"/>
          </ac:spMkLst>
        </pc:spChg>
        <pc:spChg chg="mod">
          <ac:chgData name="LUIS MARIA GARROTE DE MARCOS" userId="6e3922de-64f4-49f5-b52a-4f1a7bf23d81" providerId="ADAL" clId="{3D97C3C1-A12C-49C0-B344-6C1D1B468592}" dt="2023-04-23T19:33:51.471" v="6401" actId="255"/>
          <ac:spMkLst>
            <pc:docMk/>
            <pc:sldMk cId="4212536066" sldId="1003"/>
            <ac:spMk id="43" creationId="{2FFCD25D-64D0-4B51-9DA7-9F9941F97900}"/>
          </ac:spMkLst>
        </pc:spChg>
        <pc:spChg chg="mod">
          <ac:chgData name="LUIS MARIA GARROTE DE MARCOS" userId="6e3922de-64f4-49f5-b52a-4f1a7bf23d81" providerId="ADAL" clId="{3D97C3C1-A12C-49C0-B344-6C1D1B468592}" dt="2023-04-23T19:33:51.471" v="6401" actId="255"/>
          <ac:spMkLst>
            <pc:docMk/>
            <pc:sldMk cId="4212536066" sldId="1003"/>
            <ac:spMk id="44" creationId="{03728920-8C3F-40F4-86AA-4D61301B24AF}"/>
          </ac:spMkLst>
        </pc:spChg>
        <pc:spChg chg="mod">
          <ac:chgData name="LUIS MARIA GARROTE DE MARCOS" userId="6e3922de-64f4-49f5-b52a-4f1a7bf23d81" providerId="ADAL" clId="{3D97C3C1-A12C-49C0-B344-6C1D1B468592}" dt="2023-04-23T19:33:51.471" v="6401" actId="255"/>
          <ac:spMkLst>
            <pc:docMk/>
            <pc:sldMk cId="4212536066" sldId="1003"/>
            <ac:spMk id="45" creationId="{A2E883ED-8CB5-4E6A-80F6-F8F45389D287}"/>
          </ac:spMkLst>
        </pc:spChg>
        <pc:spChg chg="mod">
          <ac:chgData name="LUIS MARIA GARROTE DE MARCOS" userId="6e3922de-64f4-49f5-b52a-4f1a7bf23d81" providerId="ADAL" clId="{3D97C3C1-A12C-49C0-B344-6C1D1B468592}" dt="2023-04-23T19:31:51.709" v="6387" actId="255"/>
          <ac:spMkLst>
            <pc:docMk/>
            <pc:sldMk cId="4212536066" sldId="1003"/>
            <ac:spMk id="46" creationId="{513ED294-BE75-4ABD-A0A3-40C9C246768C}"/>
          </ac:spMkLst>
        </pc:spChg>
        <pc:spChg chg="mod">
          <ac:chgData name="LUIS MARIA GARROTE DE MARCOS" userId="6e3922de-64f4-49f5-b52a-4f1a7bf23d81" providerId="ADAL" clId="{3D97C3C1-A12C-49C0-B344-6C1D1B468592}" dt="2023-04-23T19:31:51.709" v="6387" actId="255"/>
          <ac:spMkLst>
            <pc:docMk/>
            <pc:sldMk cId="4212536066" sldId="1003"/>
            <ac:spMk id="14338" creationId="{00000000-0000-0000-0000-000000000000}"/>
          </ac:spMkLst>
        </pc:spChg>
        <pc:spChg chg="mod">
          <ac:chgData name="LUIS MARIA GARROTE DE MARCOS" userId="6e3922de-64f4-49f5-b52a-4f1a7bf23d81" providerId="ADAL" clId="{3D97C3C1-A12C-49C0-B344-6C1D1B468592}" dt="2023-04-23T19:31:29.031" v="6385" actId="108"/>
          <ac:spMkLst>
            <pc:docMk/>
            <pc:sldMk cId="4212536066" sldId="1003"/>
            <ac:spMk id="14339" creationId="{00000000-0000-0000-0000-000000000000}"/>
          </ac:spMkLst>
        </pc:spChg>
        <pc:spChg chg="mod">
          <ac:chgData name="LUIS MARIA GARROTE DE MARCOS" userId="6e3922de-64f4-49f5-b52a-4f1a7bf23d81" providerId="ADAL" clId="{3D97C3C1-A12C-49C0-B344-6C1D1B468592}" dt="2023-04-23T19:32:58.938" v="6393" actId="255"/>
          <ac:spMkLst>
            <pc:docMk/>
            <pc:sldMk cId="4212536066" sldId="1003"/>
            <ac:spMk id="14341" creationId="{00000000-0000-0000-0000-000000000000}"/>
          </ac:spMkLst>
        </pc:spChg>
        <pc:spChg chg="mod">
          <ac:chgData name="LUIS MARIA GARROTE DE MARCOS" userId="6e3922de-64f4-49f5-b52a-4f1a7bf23d81" providerId="ADAL" clId="{3D97C3C1-A12C-49C0-B344-6C1D1B468592}" dt="2023-04-23T19:32:58.938" v="6393" actId="255"/>
          <ac:spMkLst>
            <pc:docMk/>
            <pc:sldMk cId="4212536066" sldId="1003"/>
            <ac:spMk id="14342" creationId="{00000000-0000-0000-0000-000000000000}"/>
          </ac:spMkLst>
        </pc:spChg>
        <pc:spChg chg="mod">
          <ac:chgData name="LUIS MARIA GARROTE DE MARCOS" userId="6e3922de-64f4-49f5-b52a-4f1a7bf23d81" providerId="ADAL" clId="{3D97C3C1-A12C-49C0-B344-6C1D1B468592}" dt="2023-04-23T19:32:58.938" v="6393" actId="255"/>
          <ac:spMkLst>
            <pc:docMk/>
            <pc:sldMk cId="4212536066" sldId="1003"/>
            <ac:spMk id="14343" creationId="{00000000-0000-0000-0000-000000000000}"/>
          </ac:spMkLst>
        </pc:spChg>
        <pc:spChg chg="mod">
          <ac:chgData name="LUIS MARIA GARROTE DE MARCOS" userId="6e3922de-64f4-49f5-b52a-4f1a7bf23d81" providerId="ADAL" clId="{3D97C3C1-A12C-49C0-B344-6C1D1B468592}" dt="2023-04-23T19:32:58.938" v="6393" actId="255"/>
          <ac:spMkLst>
            <pc:docMk/>
            <pc:sldMk cId="4212536066" sldId="1003"/>
            <ac:spMk id="14344" creationId="{00000000-0000-0000-0000-000000000000}"/>
          </ac:spMkLst>
        </pc:spChg>
        <pc:grpChg chg="mod">
          <ac:chgData name="LUIS MARIA GARROTE DE MARCOS" userId="6e3922de-64f4-49f5-b52a-4f1a7bf23d81" providerId="ADAL" clId="{3D97C3C1-A12C-49C0-B344-6C1D1B468592}" dt="2023-04-23T19:32:58.938" v="6393" actId="255"/>
          <ac:grpSpMkLst>
            <pc:docMk/>
            <pc:sldMk cId="4212536066" sldId="1003"/>
            <ac:grpSpMk id="3" creationId="{B7481F22-DD12-4F3D-8C71-4DD97A77357B}"/>
          </ac:grpSpMkLst>
        </pc:grpChg>
        <pc:grpChg chg="mod">
          <ac:chgData name="LUIS MARIA GARROTE DE MARCOS" userId="6e3922de-64f4-49f5-b52a-4f1a7bf23d81" providerId="ADAL" clId="{3D97C3C1-A12C-49C0-B344-6C1D1B468592}" dt="2023-04-23T19:33:24.604" v="6397" actId="255"/>
          <ac:grpSpMkLst>
            <pc:docMk/>
            <pc:sldMk cId="4212536066" sldId="1003"/>
            <ac:grpSpMk id="11" creationId="{FA7F492E-6921-40A3-8DFE-52495FD39537}"/>
          </ac:grpSpMkLst>
        </pc:grpChg>
        <pc:grpChg chg="mod">
          <ac:chgData name="LUIS MARIA GARROTE DE MARCOS" userId="6e3922de-64f4-49f5-b52a-4f1a7bf23d81" providerId="ADAL" clId="{3D97C3C1-A12C-49C0-B344-6C1D1B468592}" dt="2023-04-23T19:33:37.923" v="6399" actId="255"/>
          <ac:grpSpMkLst>
            <pc:docMk/>
            <pc:sldMk cId="4212536066" sldId="1003"/>
            <ac:grpSpMk id="19" creationId="{CE921B3B-9024-4E5B-9383-80C1FF199C38}"/>
          </ac:grpSpMkLst>
        </pc:grpChg>
        <pc:grpChg chg="mod">
          <ac:chgData name="LUIS MARIA GARROTE DE MARCOS" userId="6e3922de-64f4-49f5-b52a-4f1a7bf23d81" providerId="ADAL" clId="{3D97C3C1-A12C-49C0-B344-6C1D1B468592}" dt="2023-04-23T19:33:10.952" v="6395" actId="255"/>
          <ac:grpSpMkLst>
            <pc:docMk/>
            <pc:sldMk cId="4212536066" sldId="1003"/>
            <ac:grpSpMk id="29" creationId="{7312ECA2-D2C1-4B45-97D1-7F351CB9B0E7}"/>
          </ac:grpSpMkLst>
        </pc:grpChg>
        <pc:grpChg chg="mod">
          <ac:chgData name="LUIS MARIA GARROTE DE MARCOS" userId="6e3922de-64f4-49f5-b52a-4f1a7bf23d81" providerId="ADAL" clId="{3D97C3C1-A12C-49C0-B344-6C1D1B468592}" dt="2023-04-23T19:33:51.471" v="6401" actId="255"/>
          <ac:grpSpMkLst>
            <pc:docMk/>
            <pc:sldMk cId="4212536066" sldId="1003"/>
            <ac:grpSpMk id="38" creationId="{261481D2-CCE9-4BE9-A47D-1374B149DB0A}"/>
          </ac:grpSpMkLst>
        </pc:grpChg>
        <pc:picChg chg="mod">
          <ac:chgData name="LUIS MARIA GARROTE DE MARCOS" userId="6e3922de-64f4-49f5-b52a-4f1a7bf23d81" providerId="ADAL" clId="{3D97C3C1-A12C-49C0-B344-6C1D1B468592}" dt="2023-04-23T19:33:24.604" v="6397" actId="255"/>
          <ac:picMkLst>
            <pc:docMk/>
            <pc:sldMk cId="4212536066" sldId="1003"/>
            <ac:picMk id="12" creationId="{EAE38D90-C64D-4B60-8081-19E0BB929800}"/>
          </ac:picMkLst>
        </pc:picChg>
        <pc:picChg chg="mod">
          <ac:chgData name="LUIS MARIA GARROTE DE MARCOS" userId="6e3922de-64f4-49f5-b52a-4f1a7bf23d81" providerId="ADAL" clId="{3D97C3C1-A12C-49C0-B344-6C1D1B468592}" dt="2023-04-23T19:33:37.923" v="6399" actId="255"/>
          <ac:picMkLst>
            <pc:docMk/>
            <pc:sldMk cId="4212536066" sldId="1003"/>
            <ac:picMk id="20" creationId="{6EE8312A-1BC4-4214-83FB-5A689B4E57A0}"/>
          </ac:picMkLst>
        </pc:picChg>
        <pc:picChg chg="mod">
          <ac:chgData name="LUIS MARIA GARROTE DE MARCOS" userId="6e3922de-64f4-49f5-b52a-4f1a7bf23d81" providerId="ADAL" clId="{3D97C3C1-A12C-49C0-B344-6C1D1B468592}" dt="2023-04-23T19:33:10.952" v="6395" actId="255"/>
          <ac:picMkLst>
            <pc:docMk/>
            <pc:sldMk cId="4212536066" sldId="1003"/>
            <ac:picMk id="30" creationId="{35F736C4-B316-4B89-ABB8-99374951BCD8}"/>
          </ac:picMkLst>
        </pc:picChg>
        <pc:picChg chg="mod">
          <ac:chgData name="LUIS MARIA GARROTE DE MARCOS" userId="6e3922de-64f4-49f5-b52a-4f1a7bf23d81" providerId="ADAL" clId="{3D97C3C1-A12C-49C0-B344-6C1D1B468592}" dt="2023-04-23T19:33:51.471" v="6401" actId="255"/>
          <ac:picMkLst>
            <pc:docMk/>
            <pc:sldMk cId="4212536066" sldId="1003"/>
            <ac:picMk id="39" creationId="{A2F1C01E-6BFC-422B-B97E-5AAF6634CB91}"/>
          </ac:picMkLst>
        </pc:picChg>
        <pc:picChg chg="mod">
          <ac:chgData name="LUIS MARIA GARROTE DE MARCOS" userId="6e3922de-64f4-49f5-b52a-4f1a7bf23d81" providerId="ADAL" clId="{3D97C3C1-A12C-49C0-B344-6C1D1B468592}" dt="2023-04-23T19:32:58.938" v="6393" actId="255"/>
          <ac:picMkLst>
            <pc:docMk/>
            <pc:sldMk cId="4212536066" sldId="1003"/>
            <ac:picMk id="14340" creationId="{00000000-0000-0000-0000-000000000000}"/>
          </ac:picMkLst>
        </pc:picChg>
      </pc:sldChg>
      <pc:sldChg chg="addSp modSp mod">
        <pc:chgData name="LUIS MARIA GARROTE DE MARCOS" userId="6e3922de-64f4-49f5-b52a-4f1a7bf23d81" providerId="ADAL" clId="{3D97C3C1-A12C-49C0-B344-6C1D1B468592}" dt="2023-04-22T18:44:25.232" v="3075" actId="1076"/>
        <pc:sldMkLst>
          <pc:docMk/>
          <pc:sldMk cId="76741545" sldId="1047"/>
        </pc:sldMkLst>
        <pc:spChg chg="add mod">
          <ac:chgData name="LUIS MARIA GARROTE DE MARCOS" userId="6e3922de-64f4-49f5-b52a-4f1a7bf23d81" providerId="ADAL" clId="{3D97C3C1-A12C-49C0-B344-6C1D1B468592}" dt="2023-04-22T18:44:25.232" v="3075" actId="1076"/>
          <ac:spMkLst>
            <pc:docMk/>
            <pc:sldMk cId="76741545" sldId="1047"/>
            <ac:spMk id="2" creationId="{0791E971-31F5-9D98-9472-FAF3D646A5CE}"/>
          </ac:spMkLst>
        </pc:spChg>
        <pc:spChg chg="mod">
          <ac:chgData name="LUIS MARIA GARROTE DE MARCOS" userId="6e3922de-64f4-49f5-b52a-4f1a7bf23d81" providerId="ADAL" clId="{3D97C3C1-A12C-49C0-B344-6C1D1B468592}" dt="2023-04-22T18:36:01.133" v="2763" actId="20577"/>
          <ac:spMkLst>
            <pc:docMk/>
            <pc:sldMk cId="76741545" sldId="1047"/>
            <ac:spMk id="7" creationId="{E1FD198C-B3AF-466C-A30C-C07AB6228CBC}"/>
          </ac:spMkLst>
        </pc:spChg>
        <pc:spChg chg="mod">
          <ac:chgData name="LUIS MARIA GARROTE DE MARCOS" userId="6e3922de-64f4-49f5-b52a-4f1a7bf23d81" providerId="ADAL" clId="{3D97C3C1-A12C-49C0-B344-6C1D1B468592}" dt="2023-04-22T18:35:42.713" v="2761" actId="108"/>
          <ac:spMkLst>
            <pc:docMk/>
            <pc:sldMk cId="76741545" sldId="1047"/>
            <ac:spMk id="759811" creationId="{00000000-0000-0000-0000-000000000000}"/>
          </ac:spMkLst>
        </pc:spChg>
      </pc:sldChg>
      <pc:sldChg chg="addSp delSp modSp mod">
        <pc:chgData name="LUIS MARIA GARROTE DE MARCOS" userId="6e3922de-64f4-49f5-b52a-4f1a7bf23d81" providerId="ADAL" clId="{3D97C3C1-A12C-49C0-B344-6C1D1B468592}" dt="2023-04-22T18:39:11.399" v="2831" actId="478"/>
        <pc:sldMkLst>
          <pc:docMk/>
          <pc:sldMk cId="3124777936" sldId="1048"/>
        </pc:sldMkLst>
        <pc:spChg chg="add del mod">
          <ac:chgData name="LUIS MARIA GARROTE DE MARCOS" userId="6e3922de-64f4-49f5-b52a-4f1a7bf23d81" providerId="ADAL" clId="{3D97C3C1-A12C-49C0-B344-6C1D1B468592}" dt="2023-04-22T18:39:11.399" v="2831" actId="478"/>
          <ac:spMkLst>
            <pc:docMk/>
            <pc:sldMk cId="3124777936" sldId="1048"/>
            <ac:spMk id="20" creationId="{38573510-7643-BB4F-5127-CF7B30B08A64}"/>
          </ac:spMkLst>
        </pc:spChg>
        <pc:spChg chg="mod">
          <ac:chgData name="LUIS MARIA GARROTE DE MARCOS" userId="6e3922de-64f4-49f5-b52a-4f1a7bf23d81" providerId="ADAL" clId="{3D97C3C1-A12C-49C0-B344-6C1D1B468592}" dt="2023-04-22T18:38:23.514" v="2827" actId="1076"/>
          <ac:spMkLst>
            <pc:docMk/>
            <pc:sldMk cId="3124777936" sldId="1048"/>
            <ac:spMk id="33" creationId="{51914E32-9EB5-4BFB-8549-9AA6FCF0E229}"/>
          </ac:spMkLst>
        </pc:spChg>
      </pc:sldChg>
      <pc:sldChg chg="addSp modSp mod">
        <pc:chgData name="LUIS MARIA GARROTE DE MARCOS" userId="6e3922de-64f4-49f5-b52a-4f1a7bf23d81" providerId="ADAL" clId="{3D97C3C1-A12C-49C0-B344-6C1D1B468592}" dt="2023-04-23T08:54:18.388" v="6262" actId="20577"/>
        <pc:sldMkLst>
          <pc:docMk/>
          <pc:sldMk cId="808100604" sldId="1053"/>
        </pc:sldMkLst>
        <pc:spChg chg="add mod">
          <ac:chgData name="LUIS MARIA GARROTE DE MARCOS" userId="6e3922de-64f4-49f5-b52a-4f1a7bf23d81" providerId="ADAL" clId="{3D97C3C1-A12C-49C0-B344-6C1D1B468592}" dt="2023-04-23T08:54:18.388" v="6262" actId="20577"/>
          <ac:spMkLst>
            <pc:docMk/>
            <pc:sldMk cId="808100604" sldId="1053"/>
            <ac:spMk id="2" creationId="{70CFE44B-0DB2-57FA-97B6-2DDD269FF5F6}"/>
          </ac:spMkLst>
        </pc:spChg>
        <pc:spChg chg="mod">
          <ac:chgData name="LUIS MARIA GARROTE DE MARCOS" userId="6e3922de-64f4-49f5-b52a-4f1a7bf23d81" providerId="ADAL" clId="{3D97C3C1-A12C-49C0-B344-6C1D1B468592}" dt="2023-04-23T08:53:55.283" v="6191" actId="1076"/>
          <ac:spMkLst>
            <pc:docMk/>
            <pc:sldMk cId="808100604" sldId="1053"/>
            <ac:spMk id="4" creationId="{6947748C-E91B-41E6-A3D4-729C3CE58896}"/>
          </ac:spMkLst>
        </pc:spChg>
        <pc:picChg chg="mod">
          <ac:chgData name="LUIS MARIA GARROTE DE MARCOS" userId="6e3922de-64f4-49f5-b52a-4f1a7bf23d81" providerId="ADAL" clId="{3D97C3C1-A12C-49C0-B344-6C1D1B468592}" dt="2023-04-23T08:53:51.371" v="6190" actId="1037"/>
          <ac:picMkLst>
            <pc:docMk/>
            <pc:sldMk cId="808100604" sldId="1053"/>
            <ac:picMk id="5" creationId="{BB17740C-4ECF-487F-B9B0-911E2D5D9569}"/>
          </ac:picMkLst>
        </pc:picChg>
      </pc:sldChg>
      <pc:sldChg chg="modSp mod">
        <pc:chgData name="LUIS MARIA GARROTE DE MARCOS" userId="6e3922de-64f4-49f5-b52a-4f1a7bf23d81" providerId="ADAL" clId="{3D97C3C1-A12C-49C0-B344-6C1D1B468592}" dt="2023-04-23T09:03:30.290" v="6325" actId="2711"/>
        <pc:sldMkLst>
          <pc:docMk/>
          <pc:sldMk cId="3164616346" sldId="1054"/>
        </pc:sldMkLst>
        <pc:spChg chg="mod">
          <ac:chgData name="LUIS MARIA GARROTE DE MARCOS" userId="6e3922de-64f4-49f5-b52a-4f1a7bf23d81" providerId="ADAL" clId="{3D97C3C1-A12C-49C0-B344-6C1D1B468592}" dt="2023-04-23T09:03:30.290" v="6325" actId="2711"/>
          <ac:spMkLst>
            <pc:docMk/>
            <pc:sldMk cId="3164616346" sldId="1054"/>
            <ac:spMk id="11" creationId="{37C9A436-0BE0-45BF-978B-24B9099CFAFE}"/>
          </ac:spMkLst>
        </pc:spChg>
        <pc:picChg chg="mod">
          <ac:chgData name="LUIS MARIA GARROTE DE MARCOS" userId="6e3922de-64f4-49f5-b52a-4f1a7bf23d81" providerId="ADAL" clId="{3D97C3C1-A12C-49C0-B344-6C1D1B468592}" dt="2023-04-22T18:11:45.093" v="2744" actId="108"/>
          <ac:picMkLst>
            <pc:docMk/>
            <pc:sldMk cId="3164616346" sldId="1054"/>
            <ac:picMk id="5" creationId="{BB17740C-4ECF-487F-B9B0-911E2D5D9569}"/>
          </ac:picMkLst>
        </pc:picChg>
      </pc:sldChg>
      <pc:sldChg chg="modSp mod">
        <pc:chgData name="LUIS MARIA GARROTE DE MARCOS" userId="6e3922de-64f4-49f5-b52a-4f1a7bf23d81" providerId="ADAL" clId="{3D97C3C1-A12C-49C0-B344-6C1D1B468592}" dt="2023-04-23T09:03:18.756" v="6324" actId="2711"/>
        <pc:sldMkLst>
          <pc:docMk/>
          <pc:sldMk cId="308336792" sldId="1055"/>
        </pc:sldMkLst>
        <pc:spChg chg="mod">
          <ac:chgData name="LUIS MARIA GARROTE DE MARCOS" userId="6e3922de-64f4-49f5-b52a-4f1a7bf23d81" providerId="ADAL" clId="{3D97C3C1-A12C-49C0-B344-6C1D1B468592}" dt="2023-04-23T09:03:18.756" v="6324" actId="2711"/>
          <ac:spMkLst>
            <pc:docMk/>
            <pc:sldMk cId="308336792" sldId="1055"/>
            <ac:spMk id="11" creationId="{E5C8B72B-1F17-4019-8D5A-B20914B8158C}"/>
          </ac:spMkLst>
        </pc:spChg>
        <pc:picChg chg="mod">
          <ac:chgData name="LUIS MARIA GARROTE DE MARCOS" userId="6e3922de-64f4-49f5-b52a-4f1a7bf23d81" providerId="ADAL" clId="{3D97C3C1-A12C-49C0-B344-6C1D1B468592}" dt="2023-04-22T18:11:57.245" v="2746" actId="108"/>
          <ac:picMkLst>
            <pc:docMk/>
            <pc:sldMk cId="308336792" sldId="1055"/>
            <ac:picMk id="5" creationId="{BB17740C-4ECF-487F-B9B0-911E2D5D9569}"/>
          </ac:picMkLst>
        </pc:picChg>
      </pc:sldChg>
      <pc:sldChg chg="addSp delSp modSp mod">
        <pc:chgData name="LUIS MARIA GARROTE DE MARCOS" userId="6e3922de-64f4-49f5-b52a-4f1a7bf23d81" providerId="ADAL" clId="{3D97C3C1-A12C-49C0-B344-6C1D1B468592}" dt="2023-04-22T19:17:25.074" v="4934" actId="20577"/>
        <pc:sldMkLst>
          <pc:docMk/>
          <pc:sldMk cId="95414604" sldId="1056"/>
        </pc:sldMkLst>
        <pc:spChg chg="mod">
          <ac:chgData name="LUIS MARIA GARROTE DE MARCOS" userId="6e3922de-64f4-49f5-b52a-4f1a7bf23d81" providerId="ADAL" clId="{3D97C3C1-A12C-49C0-B344-6C1D1B468592}" dt="2023-04-22T19:17:25.074" v="4934" actId="20577"/>
          <ac:spMkLst>
            <pc:docMk/>
            <pc:sldMk cId="95414604" sldId="1056"/>
            <ac:spMk id="759811" creationId="{00000000-0000-0000-0000-000000000000}"/>
          </ac:spMkLst>
        </pc:spChg>
        <pc:picChg chg="add del mod">
          <ac:chgData name="LUIS MARIA GARROTE DE MARCOS" userId="6e3922de-64f4-49f5-b52a-4f1a7bf23d81" providerId="ADAL" clId="{3D97C3C1-A12C-49C0-B344-6C1D1B468592}" dt="2023-04-22T18:03:39.898" v="2583" actId="14826"/>
          <ac:picMkLst>
            <pc:docMk/>
            <pc:sldMk cId="95414604" sldId="1056"/>
            <ac:picMk id="20" creationId="{5F0DC9E2-3E4C-4C93-A521-7B3E6E864716}"/>
          </ac:picMkLst>
        </pc:picChg>
      </pc:sldChg>
      <pc:sldChg chg="modSp mod">
        <pc:chgData name="LUIS MARIA GARROTE DE MARCOS" userId="6e3922de-64f4-49f5-b52a-4f1a7bf23d81" providerId="ADAL" clId="{3D97C3C1-A12C-49C0-B344-6C1D1B468592}" dt="2023-04-23T09:07:25.842" v="6331" actId="20577"/>
        <pc:sldMkLst>
          <pc:docMk/>
          <pc:sldMk cId="160209618" sldId="1058"/>
        </pc:sldMkLst>
        <pc:spChg chg="mod">
          <ac:chgData name="LUIS MARIA GARROTE DE MARCOS" userId="6e3922de-64f4-49f5-b52a-4f1a7bf23d81" providerId="ADAL" clId="{3D97C3C1-A12C-49C0-B344-6C1D1B468592}" dt="2023-04-23T09:07:25.842" v="6331" actId="20577"/>
          <ac:spMkLst>
            <pc:docMk/>
            <pc:sldMk cId="160209618" sldId="1058"/>
            <ac:spMk id="15" creationId="{06A8C411-A93B-42E1-BA12-7B0E4981C392}"/>
          </ac:spMkLst>
        </pc:spChg>
        <pc:spChg chg="mod">
          <ac:chgData name="LUIS MARIA GARROTE DE MARCOS" userId="6e3922de-64f4-49f5-b52a-4f1a7bf23d81" providerId="ADAL" clId="{3D97C3C1-A12C-49C0-B344-6C1D1B468592}" dt="2023-04-22T18:12:07.817" v="2747" actId="108"/>
          <ac:spMkLst>
            <pc:docMk/>
            <pc:sldMk cId="160209618" sldId="1058"/>
            <ac:spMk id="759811" creationId="{00000000-0000-0000-0000-000000000000}"/>
          </ac:spMkLst>
        </pc:spChg>
        <pc:picChg chg="mod">
          <ac:chgData name="LUIS MARIA GARROTE DE MARCOS" userId="6e3922de-64f4-49f5-b52a-4f1a7bf23d81" providerId="ADAL" clId="{3D97C3C1-A12C-49C0-B344-6C1D1B468592}" dt="2023-04-23T09:06:44.777" v="6326" actId="14826"/>
          <ac:picMkLst>
            <pc:docMk/>
            <pc:sldMk cId="160209618" sldId="1058"/>
            <ac:picMk id="5" creationId="{D297F7D9-0372-4943-868A-9BA6467E0121}"/>
          </ac:picMkLst>
        </pc:picChg>
      </pc:sldChg>
      <pc:sldChg chg="modSp del mod">
        <pc:chgData name="LUIS MARIA GARROTE DE MARCOS" userId="6e3922de-64f4-49f5-b52a-4f1a7bf23d81" providerId="ADAL" clId="{3D97C3C1-A12C-49C0-B344-6C1D1B468592}" dt="2023-04-22T18:13:11.177" v="2755" actId="47"/>
        <pc:sldMkLst>
          <pc:docMk/>
          <pc:sldMk cId="2988036939" sldId="1060"/>
        </pc:sldMkLst>
        <pc:spChg chg="mod">
          <ac:chgData name="LUIS MARIA GARROTE DE MARCOS" userId="6e3922de-64f4-49f5-b52a-4f1a7bf23d81" providerId="ADAL" clId="{3D97C3C1-A12C-49C0-B344-6C1D1B468592}" dt="2023-04-22T18:12:59.618" v="2754" actId="108"/>
          <ac:spMkLst>
            <pc:docMk/>
            <pc:sldMk cId="2988036939" sldId="1060"/>
            <ac:spMk id="12" creationId="{6C55A318-0D4E-42A1-A778-71303B05C505}"/>
          </ac:spMkLst>
        </pc:spChg>
        <pc:spChg chg="mod">
          <ac:chgData name="LUIS MARIA GARROTE DE MARCOS" userId="6e3922de-64f4-49f5-b52a-4f1a7bf23d81" providerId="ADAL" clId="{3D97C3C1-A12C-49C0-B344-6C1D1B468592}" dt="2023-04-22T18:12:51.695" v="2753" actId="108"/>
          <ac:spMkLst>
            <pc:docMk/>
            <pc:sldMk cId="2988036939" sldId="1060"/>
            <ac:spMk id="15" creationId="{420AC848-7804-4373-95B1-005CEDA109D9}"/>
          </ac:spMkLst>
        </pc:spChg>
        <pc:spChg chg="mod">
          <ac:chgData name="LUIS MARIA GARROTE DE MARCOS" userId="6e3922de-64f4-49f5-b52a-4f1a7bf23d81" providerId="ADAL" clId="{3D97C3C1-A12C-49C0-B344-6C1D1B468592}" dt="2023-04-22T10:13:12.210" v="674" actId="20577"/>
          <ac:spMkLst>
            <pc:docMk/>
            <pc:sldMk cId="2988036939" sldId="1060"/>
            <ac:spMk id="17" creationId="{04975F7A-C304-46D2-840B-1CD6B280BB51}"/>
          </ac:spMkLst>
        </pc:spChg>
      </pc:sldChg>
      <pc:sldChg chg="addSp delSp modSp mod">
        <pc:chgData name="LUIS MARIA GARROTE DE MARCOS" userId="6e3922de-64f4-49f5-b52a-4f1a7bf23d81" providerId="ADAL" clId="{3D97C3C1-A12C-49C0-B344-6C1D1B468592}" dt="2023-04-22T18:13:41.464" v="2759" actId="108"/>
        <pc:sldMkLst>
          <pc:docMk/>
          <pc:sldMk cId="3460471949" sldId="1061"/>
        </pc:sldMkLst>
        <pc:spChg chg="del mod topLvl">
          <ac:chgData name="LUIS MARIA GARROTE DE MARCOS" userId="6e3922de-64f4-49f5-b52a-4f1a7bf23d81" providerId="ADAL" clId="{3D97C3C1-A12C-49C0-B344-6C1D1B468592}" dt="2023-04-22T17:35:23.465" v="1096" actId="21"/>
          <ac:spMkLst>
            <pc:docMk/>
            <pc:sldMk cId="3460471949" sldId="1061"/>
            <ac:spMk id="11" creationId="{AF0601D0-C905-43CE-971A-3608DECFB388}"/>
          </ac:spMkLst>
        </pc:spChg>
        <pc:spChg chg="mod">
          <ac:chgData name="LUIS MARIA GARROTE DE MARCOS" userId="6e3922de-64f4-49f5-b52a-4f1a7bf23d81" providerId="ADAL" clId="{3D97C3C1-A12C-49C0-B344-6C1D1B468592}" dt="2023-04-22T18:13:41.464" v="2759" actId="108"/>
          <ac:spMkLst>
            <pc:docMk/>
            <pc:sldMk cId="3460471949" sldId="1061"/>
            <ac:spMk id="12" creationId="{6C55A318-0D4E-42A1-A778-71303B05C505}"/>
          </ac:spMkLst>
        </pc:spChg>
        <pc:spChg chg="mod">
          <ac:chgData name="LUIS MARIA GARROTE DE MARCOS" userId="6e3922de-64f4-49f5-b52a-4f1a7bf23d81" providerId="ADAL" clId="{3D97C3C1-A12C-49C0-B344-6C1D1B468592}" dt="2023-04-22T17:28:57.093" v="933" actId="1076"/>
          <ac:spMkLst>
            <pc:docMk/>
            <pc:sldMk cId="3460471949" sldId="1061"/>
            <ac:spMk id="15" creationId="{6BEE8DBE-8567-4D42-BACD-B04734DC57B8}"/>
          </ac:spMkLst>
        </pc:spChg>
        <pc:spChg chg="mod topLvl">
          <ac:chgData name="LUIS MARIA GARROTE DE MARCOS" userId="6e3922de-64f4-49f5-b52a-4f1a7bf23d81" providerId="ADAL" clId="{3D97C3C1-A12C-49C0-B344-6C1D1B468592}" dt="2023-04-22T17:27:18.651" v="909" actId="164"/>
          <ac:spMkLst>
            <pc:docMk/>
            <pc:sldMk cId="3460471949" sldId="1061"/>
            <ac:spMk id="17" creationId="{04975F7A-C304-46D2-840B-1CD6B280BB51}"/>
          </ac:spMkLst>
        </pc:spChg>
        <pc:spChg chg="mod topLvl">
          <ac:chgData name="LUIS MARIA GARROTE DE MARCOS" userId="6e3922de-64f4-49f5-b52a-4f1a7bf23d81" providerId="ADAL" clId="{3D97C3C1-A12C-49C0-B344-6C1D1B468592}" dt="2023-04-22T17:59:19.494" v="2491" actId="12789"/>
          <ac:spMkLst>
            <pc:docMk/>
            <pc:sldMk cId="3460471949" sldId="1061"/>
            <ac:spMk id="18" creationId="{4EEC2B94-6C76-4331-AAA4-F25DE5F8241E}"/>
          </ac:spMkLst>
        </pc:spChg>
        <pc:spChg chg="mod topLvl">
          <ac:chgData name="LUIS MARIA GARROTE DE MARCOS" userId="6e3922de-64f4-49f5-b52a-4f1a7bf23d81" providerId="ADAL" clId="{3D97C3C1-A12C-49C0-B344-6C1D1B468592}" dt="2023-04-22T17:39:39.473" v="1262" actId="1076"/>
          <ac:spMkLst>
            <pc:docMk/>
            <pc:sldMk cId="3460471949" sldId="1061"/>
            <ac:spMk id="20" creationId="{F18A9DDD-E198-4630-96E0-C7ABF09DF89C}"/>
          </ac:spMkLst>
        </pc:spChg>
        <pc:spChg chg="mod topLvl">
          <ac:chgData name="LUIS MARIA GARROTE DE MARCOS" userId="6e3922de-64f4-49f5-b52a-4f1a7bf23d81" providerId="ADAL" clId="{3D97C3C1-A12C-49C0-B344-6C1D1B468592}" dt="2023-04-22T17:27:18.651" v="909" actId="164"/>
          <ac:spMkLst>
            <pc:docMk/>
            <pc:sldMk cId="3460471949" sldId="1061"/>
            <ac:spMk id="29" creationId="{F076709F-6900-4704-94F7-6F5D55D5F8A2}"/>
          </ac:spMkLst>
        </pc:spChg>
        <pc:spChg chg="mod topLvl">
          <ac:chgData name="LUIS MARIA GARROTE DE MARCOS" userId="6e3922de-64f4-49f5-b52a-4f1a7bf23d81" providerId="ADAL" clId="{3D97C3C1-A12C-49C0-B344-6C1D1B468592}" dt="2023-04-22T17:38:57.608" v="1257" actId="1076"/>
          <ac:spMkLst>
            <pc:docMk/>
            <pc:sldMk cId="3460471949" sldId="1061"/>
            <ac:spMk id="30" creationId="{4B373343-461C-4D52-AFEE-268326358997}"/>
          </ac:spMkLst>
        </pc:spChg>
        <pc:spChg chg="mod topLvl">
          <ac:chgData name="LUIS MARIA GARROTE DE MARCOS" userId="6e3922de-64f4-49f5-b52a-4f1a7bf23d81" providerId="ADAL" clId="{3D97C3C1-A12C-49C0-B344-6C1D1B468592}" dt="2023-04-22T17:27:18.651" v="909" actId="164"/>
          <ac:spMkLst>
            <pc:docMk/>
            <pc:sldMk cId="3460471949" sldId="1061"/>
            <ac:spMk id="35" creationId="{2244AD3E-E575-44EF-8972-1861332F8ED3}"/>
          </ac:spMkLst>
        </pc:spChg>
        <pc:spChg chg="mod topLvl">
          <ac:chgData name="LUIS MARIA GARROTE DE MARCOS" userId="6e3922de-64f4-49f5-b52a-4f1a7bf23d81" providerId="ADAL" clId="{3D97C3C1-A12C-49C0-B344-6C1D1B468592}" dt="2023-04-22T17:55:23.332" v="2261" actId="6549"/>
          <ac:spMkLst>
            <pc:docMk/>
            <pc:sldMk cId="3460471949" sldId="1061"/>
            <ac:spMk id="37" creationId="{90F70EC5-45F8-4854-8BD1-6A6CF6F5D2CC}"/>
          </ac:spMkLst>
        </pc:spChg>
        <pc:spChg chg="add mod">
          <ac:chgData name="LUIS MARIA GARROTE DE MARCOS" userId="6e3922de-64f4-49f5-b52a-4f1a7bf23d81" providerId="ADAL" clId="{3D97C3C1-A12C-49C0-B344-6C1D1B468592}" dt="2023-04-22T17:59:19.494" v="2491" actId="12789"/>
          <ac:spMkLst>
            <pc:docMk/>
            <pc:sldMk cId="3460471949" sldId="1061"/>
            <ac:spMk id="41" creationId="{B4F7A261-4A6F-A24D-21C2-E8883676A9DE}"/>
          </ac:spMkLst>
        </pc:spChg>
        <pc:spChg chg="mod">
          <ac:chgData name="LUIS MARIA GARROTE DE MARCOS" userId="6e3922de-64f4-49f5-b52a-4f1a7bf23d81" providerId="ADAL" clId="{3D97C3C1-A12C-49C0-B344-6C1D1B468592}" dt="2023-04-22T17:36:40.162" v="1125" actId="1037"/>
          <ac:spMkLst>
            <pc:docMk/>
            <pc:sldMk cId="3460471949" sldId="1061"/>
            <ac:spMk id="44" creationId="{CC7F1407-F7EE-276D-5419-39CA56BEC1FE}"/>
          </ac:spMkLst>
        </pc:spChg>
        <pc:spChg chg="mod">
          <ac:chgData name="LUIS MARIA GARROTE DE MARCOS" userId="6e3922de-64f4-49f5-b52a-4f1a7bf23d81" providerId="ADAL" clId="{3D97C3C1-A12C-49C0-B344-6C1D1B468592}" dt="2023-04-22T17:36:40.162" v="1125" actId="1037"/>
          <ac:spMkLst>
            <pc:docMk/>
            <pc:sldMk cId="3460471949" sldId="1061"/>
            <ac:spMk id="48" creationId="{25082B41-E13F-0F2B-92AA-D834B15763AF}"/>
          </ac:spMkLst>
        </pc:spChg>
        <pc:spChg chg="mod">
          <ac:chgData name="LUIS MARIA GARROTE DE MARCOS" userId="6e3922de-64f4-49f5-b52a-4f1a7bf23d81" providerId="ADAL" clId="{3D97C3C1-A12C-49C0-B344-6C1D1B468592}" dt="2023-04-22T17:55:16.650" v="2244" actId="6549"/>
          <ac:spMkLst>
            <pc:docMk/>
            <pc:sldMk cId="3460471949" sldId="1061"/>
            <ac:spMk id="51" creationId="{25112C60-1868-4B29-B7DE-B7F9D76E8E8B}"/>
          </ac:spMkLst>
        </pc:spChg>
        <pc:grpChg chg="del mod topLvl">
          <ac:chgData name="LUIS MARIA GARROTE DE MARCOS" userId="6e3922de-64f4-49f5-b52a-4f1a7bf23d81" providerId="ADAL" clId="{3D97C3C1-A12C-49C0-B344-6C1D1B468592}" dt="2023-04-22T17:26:55.332" v="905" actId="165"/>
          <ac:grpSpMkLst>
            <pc:docMk/>
            <pc:sldMk cId="3460471949" sldId="1061"/>
            <ac:grpSpMk id="2" creationId="{E05331F2-4E73-4ABA-BCBD-AF0F6ADE8C82}"/>
          </ac:grpSpMkLst>
        </pc:grpChg>
        <pc:grpChg chg="del mod topLvl">
          <ac:chgData name="LUIS MARIA GARROTE DE MARCOS" userId="6e3922de-64f4-49f5-b52a-4f1a7bf23d81" providerId="ADAL" clId="{3D97C3C1-A12C-49C0-B344-6C1D1B468592}" dt="2023-04-22T17:28:11.192" v="918" actId="165"/>
          <ac:grpSpMkLst>
            <pc:docMk/>
            <pc:sldMk cId="3460471949" sldId="1061"/>
            <ac:grpSpMk id="5" creationId="{E5B25882-51BF-4F2D-8ACF-6CA1A30C01BF}"/>
          </ac:grpSpMkLst>
        </pc:grpChg>
        <pc:grpChg chg="del">
          <ac:chgData name="LUIS MARIA GARROTE DE MARCOS" userId="6e3922de-64f4-49f5-b52a-4f1a7bf23d81" providerId="ADAL" clId="{3D97C3C1-A12C-49C0-B344-6C1D1B468592}" dt="2023-04-22T17:22:56.025" v="824" actId="165"/>
          <ac:grpSpMkLst>
            <pc:docMk/>
            <pc:sldMk cId="3460471949" sldId="1061"/>
            <ac:grpSpMk id="8" creationId="{78A45012-C564-481C-A9F1-3434A59231B6}"/>
          </ac:grpSpMkLst>
        </pc:grpChg>
        <pc:grpChg chg="del">
          <ac:chgData name="LUIS MARIA GARROTE DE MARCOS" userId="6e3922de-64f4-49f5-b52a-4f1a7bf23d81" providerId="ADAL" clId="{3D97C3C1-A12C-49C0-B344-6C1D1B468592}" dt="2023-04-22T17:22:47.421" v="823" actId="165"/>
          <ac:grpSpMkLst>
            <pc:docMk/>
            <pc:sldMk cId="3460471949" sldId="1061"/>
            <ac:grpSpMk id="9" creationId="{C3D09F28-64FD-4079-A87D-AB6D9B47C876}"/>
          </ac:grpSpMkLst>
        </pc:grpChg>
        <pc:grpChg chg="add del mod">
          <ac:chgData name="LUIS MARIA GARROTE DE MARCOS" userId="6e3922de-64f4-49f5-b52a-4f1a7bf23d81" providerId="ADAL" clId="{3D97C3C1-A12C-49C0-B344-6C1D1B468592}" dt="2023-04-22T17:35:23.465" v="1096" actId="21"/>
          <ac:grpSpMkLst>
            <pc:docMk/>
            <pc:sldMk cId="3460471949" sldId="1061"/>
            <ac:grpSpMk id="13" creationId="{E68F6FD3-B8D9-AA51-F74D-30112E14EF7F}"/>
          </ac:grpSpMkLst>
        </pc:grpChg>
        <pc:grpChg chg="add del mod">
          <ac:chgData name="LUIS MARIA GARROTE DE MARCOS" userId="6e3922de-64f4-49f5-b52a-4f1a7bf23d81" providerId="ADAL" clId="{3D97C3C1-A12C-49C0-B344-6C1D1B468592}" dt="2023-04-22T17:36:52.700" v="1126" actId="165"/>
          <ac:grpSpMkLst>
            <pc:docMk/>
            <pc:sldMk cId="3460471949" sldId="1061"/>
            <ac:grpSpMk id="40" creationId="{00A644F8-6F3C-2347-9862-6130F2AD7721}"/>
          </ac:grpSpMkLst>
        </pc:grpChg>
        <pc:grpChg chg="add mod">
          <ac:chgData name="LUIS MARIA GARROTE DE MARCOS" userId="6e3922de-64f4-49f5-b52a-4f1a7bf23d81" providerId="ADAL" clId="{3D97C3C1-A12C-49C0-B344-6C1D1B468592}" dt="2023-04-22T17:36:40.162" v="1125" actId="1037"/>
          <ac:grpSpMkLst>
            <pc:docMk/>
            <pc:sldMk cId="3460471949" sldId="1061"/>
            <ac:grpSpMk id="42" creationId="{E8E473B6-0CD8-7532-3216-F0B0EFD1E5C5}"/>
          </ac:grpSpMkLst>
        </pc:grpChg>
        <pc:picChg chg="mod topLvl">
          <ac:chgData name="LUIS MARIA GARROTE DE MARCOS" userId="6e3922de-64f4-49f5-b52a-4f1a7bf23d81" providerId="ADAL" clId="{3D97C3C1-A12C-49C0-B344-6C1D1B468592}" dt="2023-04-22T17:27:18.651" v="909" actId="164"/>
          <ac:picMkLst>
            <pc:docMk/>
            <pc:sldMk cId="3460471949" sldId="1061"/>
            <ac:picMk id="6" creationId="{AFAC30A0-BAAB-4ADD-9211-744B88943A03}"/>
          </ac:picMkLst>
        </pc:picChg>
        <pc:picChg chg="mod topLvl">
          <ac:chgData name="LUIS MARIA GARROTE DE MARCOS" userId="6e3922de-64f4-49f5-b52a-4f1a7bf23d81" providerId="ADAL" clId="{3D97C3C1-A12C-49C0-B344-6C1D1B468592}" dt="2023-04-22T17:37:42.379" v="1130" actId="14100"/>
          <ac:picMkLst>
            <pc:docMk/>
            <pc:sldMk cId="3460471949" sldId="1061"/>
            <ac:picMk id="7" creationId="{27106581-C1C6-4C20-81B2-CA6A4A6165CA}"/>
          </ac:picMkLst>
        </pc:picChg>
        <pc:picChg chg="mod">
          <ac:chgData name="LUIS MARIA GARROTE DE MARCOS" userId="6e3922de-64f4-49f5-b52a-4f1a7bf23d81" providerId="ADAL" clId="{3D97C3C1-A12C-49C0-B344-6C1D1B468592}" dt="2023-04-22T17:36:40.162" v="1125" actId="1037"/>
          <ac:picMkLst>
            <pc:docMk/>
            <pc:sldMk cId="3460471949" sldId="1061"/>
            <ac:picMk id="43" creationId="{9AA22E70-EEDB-7AFD-0C24-D447AC3F0C61}"/>
          </ac:picMkLst>
        </pc:picChg>
        <pc:cxnChg chg="add mod topLvl">
          <ac:chgData name="LUIS MARIA GARROTE DE MARCOS" userId="6e3922de-64f4-49f5-b52a-4f1a7bf23d81" providerId="ADAL" clId="{3D97C3C1-A12C-49C0-B344-6C1D1B468592}" dt="2023-04-22T17:38:16.627" v="1207" actId="14100"/>
          <ac:cxnSpMkLst>
            <pc:docMk/>
            <pc:sldMk cId="3460471949" sldId="1061"/>
            <ac:cxnSpMk id="14" creationId="{0A00A940-F8AC-E843-73F2-5A7C02881FB6}"/>
          </ac:cxnSpMkLst>
        </pc:cxnChg>
        <pc:cxnChg chg="del mod">
          <ac:chgData name="LUIS MARIA GARROTE DE MARCOS" userId="6e3922de-64f4-49f5-b52a-4f1a7bf23d81" providerId="ADAL" clId="{3D97C3C1-A12C-49C0-B344-6C1D1B468592}" dt="2023-04-22T17:23:26.161" v="828" actId="478"/>
          <ac:cxnSpMkLst>
            <pc:docMk/>
            <pc:sldMk cId="3460471949" sldId="1061"/>
            <ac:cxnSpMk id="16" creationId="{C1187428-75AA-4EFE-90A8-C67B9C6B04CB}"/>
          </ac:cxnSpMkLst>
        </pc:cxnChg>
        <pc:cxnChg chg="del mod">
          <ac:chgData name="LUIS MARIA GARROTE DE MARCOS" userId="6e3922de-64f4-49f5-b52a-4f1a7bf23d81" providerId="ADAL" clId="{3D97C3C1-A12C-49C0-B344-6C1D1B468592}" dt="2023-04-22T17:24:58.733" v="857" actId="478"/>
          <ac:cxnSpMkLst>
            <pc:docMk/>
            <pc:sldMk cId="3460471949" sldId="1061"/>
            <ac:cxnSpMk id="19" creationId="{9DC505B5-D723-4767-ACF1-15507DB9DF51}"/>
          </ac:cxnSpMkLst>
        </pc:cxnChg>
        <pc:cxnChg chg="mod topLvl">
          <ac:chgData name="LUIS MARIA GARROTE DE MARCOS" userId="6e3922de-64f4-49f5-b52a-4f1a7bf23d81" providerId="ADAL" clId="{3D97C3C1-A12C-49C0-B344-6C1D1B468592}" dt="2023-04-22T17:27:18.651" v="909" actId="164"/>
          <ac:cxnSpMkLst>
            <pc:docMk/>
            <pc:sldMk cId="3460471949" sldId="1061"/>
            <ac:cxnSpMk id="21" creationId="{798CEEB0-0EA6-4920-ACA1-B5D6B1BC348A}"/>
          </ac:cxnSpMkLst>
        </pc:cxnChg>
        <pc:cxnChg chg="mod topLvl">
          <ac:chgData name="LUIS MARIA GARROTE DE MARCOS" userId="6e3922de-64f4-49f5-b52a-4f1a7bf23d81" providerId="ADAL" clId="{3D97C3C1-A12C-49C0-B344-6C1D1B468592}" dt="2023-04-22T17:27:18.651" v="909" actId="164"/>
          <ac:cxnSpMkLst>
            <pc:docMk/>
            <pc:sldMk cId="3460471949" sldId="1061"/>
            <ac:cxnSpMk id="22" creationId="{5371A166-A644-4722-B365-40FED9521114}"/>
          </ac:cxnSpMkLst>
        </pc:cxnChg>
        <pc:cxnChg chg="mod topLvl">
          <ac:chgData name="LUIS MARIA GARROTE DE MARCOS" userId="6e3922de-64f4-49f5-b52a-4f1a7bf23d81" providerId="ADAL" clId="{3D97C3C1-A12C-49C0-B344-6C1D1B468592}" dt="2023-04-22T17:27:18.651" v="909" actId="164"/>
          <ac:cxnSpMkLst>
            <pc:docMk/>
            <pc:sldMk cId="3460471949" sldId="1061"/>
            <ac:cxnSpMk id="23" creationId="{06E6B777-061E-48A9-B14A-B68204B90355}"/>
          </ac:cxnSpMkLst>
        </pc:cxnChg>
        <pc:cxnChg chg="mod topLvl">
          <ac:chgData name="LUIS MARIA GARROTE DE MARCOS" userId="6e3922de-64f4-49f5-b52a-4f1a7bf23d81" providerId="ADAL" clId="{3D97C3C1-A12C-49C0-B344-6C1D1B468592}" dt="2023-04-22T17:38:41.968" v="1235" actId="1038"/>
          <ac:cxnSpMkLst>
            <pc:docMk/>
            <pc:sldMk cId="3460471949" sldId="1061"/>
            <ac:cxnSpMk id="24" creationId="{48F1985E-A48B-427D-953D-36C37EC97FA6}"/>
          </ac:cxnSpMkLst>
        </pc:cxnChg>
        <pc:cxnChg chg="mod topLvl">
          <ac:chgData name="LUIS MARIA GARROTE DE MARCOS" userId="6e3922de-64f4-49f5-b52a-4f1a7bf23d81" providerId="ADAL" clId="{3D97C3C1-A12C-49C0-B344-6C1D1B468592}" dt="2023-04-22T17:38:35.496" v="1220" actId="1038"/>
          <ac:cxnSpMkLst>
            <pc:docMk/>
            <pc:sldMk cId="3460471949" sldId="1061"/>
            <ac:cxnSpMk id="25" creationId="{B205C543-2D59-4A66-985B-283906F2D193}"/>
          </ac:cxnSpMkLst>
        </pc:cxnChg>
        <pc:cxnChg chg="mod topLvl">
          <ac:chgData name="LUIS MARIA GARROTE DE MARCOS" userId="6e3922de-64f4-49f5-b52a-4f1a7bf23d81" providerId="ADAL" clId="{3D97C3C1-A12C-49C0-B344-6C1D1B468592}" dt="2023-04-22T17:38:53.983" v="1256" actId="14100"/>
          <ac:cxnSpMkLst>
            <pc:docMk/>
            <pc:sldMk cId="3460471949" sldId="1061"/>
            <ac:cxnSpMk id="26" creationId="{62EB1171-E948-409C-86AB-5EF34C64EB6D}"/>
          </ac:cxnSpMkLst>
        </pc:cxnChg>
        <pc:cxnChg chg="mod topLvl">
          <ac:chgData name="LUIS MARIA GARROTE DE MARCOS" userId="6e3922de-64f4-49f5-b52a-4f1a7bf23d81" providerId="ADAL" clId="{3D97C3C1-A12C-49C0-B344-6C1D1B468592}" dt="2023-04-22T17:27:18.651" v="909" actId="164"/>
          <ac:cxnSpMkLst>
            <pc:docMk/>
            <pc:sldMk cId="3460471949" sldId="1061"/>
            <ac:cxnSpMk id="31" creationId="{21BED290-2879-495F-9C8E-1ED94DB08A75}"/>
          </ac:cxnSpMkLst>
        </pc:cxnChg>
        <pc:cxnChg chg="del mod topLvl">
          <ac:chgData name="LUIS MARIA GARROTE DE MARCOS" userId="6e3922de-64f4-49f5-b52a-4f1a7bf23d81" providerId="ADAL" clId="{3D97C3C1-A12C-49C0-B344-6C1D1B468592}" dt="2023-04-22T17:23:50.194" v="830" actId="478"/>
          <ac:cxnSpMkLst>
            <pc:docMk/>
            <pc:sldMk cId="3460471949" sldId="1061"/>
            <ac:cxnSpMk id="32" creationId="{7FD66372-C28D-402F-A2EE-67B122882DBA}"/>
          </ac:cxnSpMkLst>
        </pc:cxnChg>
        <pc:cxnChg chg="mod topLvl">
          <ac:chgData name="LUIS MARIA GARROTE DE MARCOS" userId="6e3922de-64f4-49f5-b52a-4f1a7bf23d81" providerId="ADAL" clId="{3D97C3C1-A12C-49C0-B344-6C1D1B468592}" dt="2023-04-22T17:38:07.547" v="1193" actId="14100"/>
          <ac:cxnSpMkLst>
            <pc:docMk/>
            <pc:sldMk cId="3460471949" sldId="1061"/>
            <ac:cxnSpMk id="33" creationId="{D9227C5F-B2C1-4FB9-9232-17CA3295370C}"/>
          </ac:cxnSpMkLst>
        </pc:cxnChg>
        <pc:cxnChg chg="del mod topLvl">
          <ac:chgData name="LUIS MARIA GARROTE DE MARCOS" userId="6e3922de-64f4-49f5-b52a-4f1a7bf23d81" providerId="ADAL" clId="{3D97C3C1-A12C-49C0-B344-6C1D1B468592}" dt="2023-04-22T17:25:08.551" v="859" actId="478"/>
          <ac:cxnSpMkLst>
            <pc:docMk/>
            <pc:sldMk cId="3460471949" sldId="1061"/>
            <ac:cxnSpMk id="34" creationId="{1F361EDA-6518-4891-93A4-3EE66735D7CE}"/>
          </ac:cxnSpMkLst>
        </pc:cxnChg>
        <pc:cxnChg chg="mod topLvl">
          <ac:chgData name="LUIS MARIA GARROTE DE MARCOS" userId="6e3922de-64f4-49f5-b52a-4f1a7bf23d81" providerId="ADAL" clId="{3D97C3C1-A12C-49C0-B344-6C1D1B468592}" dt="2023-04-22T17:27:18.651" v="909" actId="164"/>
          <ac:cxnSpMkLst>
            <pc:docMk/>
            <pc:sldMk cId="3460471949" sldId="1061"/>
            <ac:cxnSpMk id="36" creationId="{1792E53D-2596-477D-9AF5-2478E939CF52}"/>
          </ac:cxnSpMkLst>
        </pc:cxnChg>
        <pc:cxnChg chg="mod topLvl">
          <ac:chgData name="LUIS MARIA GARROTE DE MARCOS" userId="6e3922de-64f4-49f5-b52a-4f1a7bf23d81" providerId="ADAL" clId="{3D97C3C1-A12C-49C0-B344-6C1D1B468592}" dt="2023-04-22T17:39:06.740" v="1261" actId="1038"/>
          <ac:cxnSpMkLst>
            <pc:docMk/>
            <pc:sldMk cId="3460471949" sldId="1061"/>
            <ac:cxnSpMk id="38" creationId="{7ADED4B4-BFF2-4780-A7B9-D958515BC09E}"/>
          </ac:cxnSpMkLst>
        </pc:cxnChg>
        <pc:cxnChg chg="mod">
          <ac:chgData name="LUIS MARIA GARROTE DE MARCOS" userId="6e3922de-64f4-49f5-b52a-4f1a7bf23d81" providerId="ADAL" clId="{3D97C3C1-A12C-49C0-B344-6C1D1B468592}" dt="2023-04-22T17:36:40.162" v="1125" actId="1037"/>
          <ac:cxnSpMkLst>
            <pc:docMk/>
            <pc:sldMk cId="3460471949" sldId="1061"/>
            <ac:cxnSpMk id="45" creationId="{0130D73E-D9D8-C40F-90C5-4B2C68A72BF9}"/>
          </ac:cxnSpMkLst>
        </pc:cxnChg>
        <pc:cxnChg chg="mod">
          <ac:chgData name="LUIS MARIA GARROTE DE MARCOS" userId="6e3922de-64f4-49f5-b52a-4f1a7bf23d81" providerId="ADAL" clId="{3D97C3C1-A12C-49C0-B344-6C1D1B468592}" dt="2023-04-22T17:36:40.162" v="1125" actId="1037"/>
          <ac:cxnSpMkLst>
            <pc:docMk/>
            <pc:sldMk cId="3460471949" sldId="1061"/>
            <ac:cxnSpMk id="46" creationId="{66849961-A09A-AD5B-12D6-1779F3926348}"/>
          </ac:cxnSpMkLst>
        </pc:cxnChg>
        <pc:cxnChg chg="mod">
          <ac:chgData name="LUIS MARIA GARROTE DE MARCOS" userId="6e3922de-64f4-49f5-b52a-4f1a7bf23d81" providerId="ADAL" clId="{3D97C3C1-A12C-49C0-B344-6C1D1B468592}" dt="2023-04-22T17:36:40.162" v="1125" actId="1037"/>
          <ac:cxnSpMkLst>
            <pc:docMk/>
            <pc:sldMk cId="3460471949" sldId="1061"/>
            <ac:cxnSpMk id="47" creationId="{2BB42696-4AFA-E28A-6CD1-898D491FF8C4}"/>
          </ac:cxnSpMkLst>
        </pc:cxnChg>
        <pc:cxnChg chg="mod">
          <ac:chgData name="LUIS MARIA GARROTE DE MARCOS" userId="6e3922de-64f4-49f5-b52a-4f1a7bf23d81" providerId="ADAL" clId="{3D97C3C1-A12C-49C0-B344-6C1D1B468592}" dt="2023-04-22T17:36:40.162" v="1125" actId="1037"/>
          <ac:cxnSpMkLst>
            <pc:docMk/>
            <pc:sldMk cId="3460471949" sldId="1061"/>
            <ac:cxnSpMk id="49" creationId="{0DD76F0D-26A8-45C5-B587-F4A1E93CAF3B}"/>
          </ac:cxnSpMkLst>
        </pc:cxnChg>
        <pc:cxnChg chg="mod">
          <ac:chgData name="LUIS MARIA GARROTE DE MARCOS" userId="6e3922de-64f4-49f5-b52a-4f1a7bf23d81" providerId="ADAL" clId="{3D97C3C1-A12C-49C0-B344-6C1D1B468592}" dt="2023-04-22T17:36:40.162" v="1125" actId="1037"/>
          <ac:cxnSpMkLst>
            <pc:docMk/>
            <pc:sldMk cId="3460471949" sldId="1061"/>
            <ac:cxnSpMk id="50" creationId="{9E6BCD91-DD3E-8031-862F-4E1C3E89B6EE}"/>
          </ac:cxnSpMkLst>
        </pc:cxnChg>
        <pc:cxnChg chg="mod">
          <ac:chgData name="LUIS MARIA GARROTE DE MARCOS" userId="6e3922de-64f4-49f5-b52a-4f1a7bf23d81" providerId="ADAL" clId="{3D97C3C1-A12C-49C0-B344-6C1D1B468592}" dt="2023-04-22T17:36:40.162" v="1125" actId="1037"/>
          <ac:cxnSpMkLst>
            <pc:docMk/>
            <pc:sldMk cId="3460471949" sldId="1061"/>
            <ac:cxnSpMk id="52" creationId="{6B26F674-1F75-EDA1-79D8-D355369EE2DC}"/>
          </ac:cxnSpMkLst>
        </pc:cxnChg>
      </pc:sldChg>
      <pc:sldChg chg="addSp delSp modSp mod">
        <pc:chgData name="LUIS MARIA GARROTE DE MARCOS" userId="6e3922de-64f4-49f5-b52a-4f1a7bf23d81" providerId="ADAL" clId="{3D97C3C1-A12C-49C0-B344-6C1D1B468592}" dt="2023-04-22T18:13:30.186" v="2758" actId="108"/>
        <pc:sldMkLst>
          <pc:docMk/>
          <pc:sldMk cId="3919566055" sldId="1062"/>
        </pc:sldMkLst>
        <pc:spChg chg="add mod">
          <ac:chgData name="LUIS MARIA GARROTE DE MARCOS" userId="6e3922de-64f4-49f5-b52a-4f1a7bf23d81" providerId="ADAL" clId="{3D97C3C1-A12C-49C0-B344-6C1D1B468592}" dt="2023-04-22T17:59:31.210" v="2493" actId="12789"/>
          <ac:spMkLst>
            <pc:docMk/>
            <pc:sldMk cId="3919566055" sldId="1062"/>
            <ac:spMk id="10" creationId="{6BAF8165-A39E-5EB8-1301-B4CE0C54F7D7}"/>
          </ac:spMkLst>
        </pc:spChg>
        <pc:spChg chg="mod topLvl">
          <ac:chgData name="LUIS MARIA GARROTE DE MARCOS" userId="6e3922de-64f4-49f5-b52a-4f1a7bf23d81" providerId="ADAL" clId="{3D97C3C1-A12C-49C0-B344-6C1D1B468592}" dt="2023-04-22T17:43:14.947" v="1584" actId="1076"/>
          <ac:spMkLst>
            <pc:docMk/>
            <pc:sldMk cId="3919566055" sldId="1062"/>
            <ac:spMk id="14" creationId="{8588A6C6-3B92-DFB8-B43A-BC95E73D069B}"/>
          </ac:spMkLst>
        </pc:spChg>
        <pc:spChg chg="mod">
          <ac:chgData name="LUIS MARIA GARROTE DE MARCOS" userId="6e3922de-64f4-49f5-b52a-4f1a7bf23d81" providerId="ADAL" clId="{3D97C3C1-A12C-49C0-B344-6C1D1B468592}" dt="2023-04-22T17:54:51.783" v="2191" actId="20577"/>
          <ac:spMkLst>
            <pc:docMk/>
            <pc:sldMk cId="3919566055" sldId="1062"/>
            <ac:spMk id="16" creationId="{74896BAD-8567-4226-B26A-EEA4E38A47BB}"/>
          </ac:spMkLst>
        </pc:spChg>
        <pc:spChg chg="mod topLvl">
          <ac:chgData name="LUIS MARIA GARROTE DE MARCOS" userId="6e3922de-64f4-49f5-b52a-4f1a7bf23d81" providerId="ADAL" clId="{3D97C3C1-A12C-49C0-B344-6C1D1B468592}" dt="2023-04-22T17:59:31.210" v="2493" actId="12789"/>
          <ac:spMkLst>
            <pc:docMk/>
            <pc:sldMk cId="3919566055" sldId="1062"/>
            <ac:spMk id="18" creationId="{4EEC2B94-6C76-4331-AAA4-F25DE5F8241E}"/>
          </ac:spMkLst>
        </pc:spChg>
        <pc:spChg chg="mod topLvl">
          <ac:chgData name="LUIS MARIA GARROTE DE MARCOS" userId="6e3922de-64f4-49f5-b52a-4f1a7bf23d81" providerId="ADAL" clId="{3D97C3C1-A12C-49C0-B344-6C1D1B468592}" dt="2023-04-22T17:44:49.847" v="1585" actId="14826"/>
          <ac:spMkLst>
            <pc:docMk/>
            <pc:sldMk cId="3919566055" sldId="1062"/>
            <ac:spMk id="20" creationId="{F18A9DDD-E198-4630-96E0-C7ABF09DF89C}"/>
          </ac:spMkLst>
        </pc:spChg>
        <pc:spChg chg="mod topLvl">
          <ac:chgData name="LUIS MARIA GARROTE DE MARCOS" userId="6e3922de-64f4-49f5-b52a-4f1a7bf23d81" providerId="ADAL" clId="{3D97C3C1-A12C-49C0-B344-6C1D1B468592}" dt="2023-04-22T17:33:26.935" v="1000" actId="164"/>
          <ac:spMkLst>
            <pc:docMk/>
            <pc:sldMk cId="3919566055" sldId="1062"/>
            <ac:spMk id="21" creationId="{F959DB71-CF4A-4AED-9C3E-38CC2FCBF925}"/>
          </ac:spMkLst>
        </pc:spChg>
        <pc:spChg chg="del mod topLvl">
          <ac:chgData name="LUIS MARIA GARROTE DE MARCOS" userId="6e3922de-64f4-49f5-b52a-4f1a7bf23d81" providerId="ADAL" clId="{3D97C3C1-A12C-49C0-B344-6C1D1B468592}" dt="2023-04-22T17:35:10.111" v="1094" actId="21"/>
          <ac:spMkLst>
            <pc:docMk/>
            <pc:sldMk cId="3919566055" sldId="1062"/>
            <ac:spMk id="22" creationId="{53E35301-D21D-47DD-875B-6ADE7C74736F}"/>
          </ac:spMkLst>
        </pc:spChg>
        <pc:spChg chg="mod">
          <ac:chgData name="LUIS MARIA GARROTE DE MARCOS" userId="6e3922de-64f4-49f5-b52a-4f1a7bf23d81" providerId="ADAL" clId="{3D97C3C1-A12C-49C0-B344-6C1D1B468592}" dt="2023-04-22T18:13:30.186" v="2758" actId="108"/>
          <ac:spMkLst>
            <pc:docMk/>
            <pc:sldMk cId="3919566055" sldId="1062"/>
            <ac:spMk id="28" creationId="{62729436-D6F7-4A4B-BE4A-C1CBC3D775B8}"/>
          </ac:spMkLst>
        </pc:spChg>
        <pc:spChg chg="mod topLvl">
          <ac:chgData name="LUIS MARIA GARROTE DE MARCOS" userId="6e3922de-64f4-49f5-b52a-4f1a7bf23d81" providerId="ADAL" clId="{3D97C3C1-A12C-49C0-B344-6C1D1B468592}" dt="2023-04-22T17:33:26.935" v="1000" actId="164"/>
          <ac:spMkLst>
            <pc:docMk/>
            <pc:sldMk cId="3919566055" sldId="1062"/>
            <ac:spMk id="31" creationId="{5D1E7598-6A77-4F87-ABDD-3D1D5EA9EA7D}"/>
          </ac:spMkLst>
        </pc:spChg>
        <pc:spChg chg="mod topLvl">
          <ac:chgData name="LUIS MARIA GARROTE DE MARCOS" userId="6e3922de-64f4-49f5-b52a-4f1a7bf23d81" providerId="ADAL" clId="{3D97C3C1-A12C-49C0-B344-6C1D1B468592}" dt="2023-04-22T17:44:49.847" v="1585" actId="14826"/>
          <ac:spMkLst>
            <pc:docMk/>
            <pc:sldMk cId="3919566055" sldId="1062"/>
            <ac:spMk id="32" creationId="{B2CC8BAE-1098-4371-8025-17D2E7BF57DD}"/>
          </ac:spMkLst>
        </pc:spChg>
        <pc:spChg chg="mod topLvl">
          <ac:chgData name="LUIS MARIA GARROTE DE MARCOS" userId="6e3922de-64f4-49f5-b52a-4f1a7bf23d81" providerId="ADAL" clId="{3D97C3C1-A12C-49C0-B344-6C1D1B468592}" dt="2023-04-22T17:33:26.935" v="1000" actId="164"/>
          <ac:spMkLst>
            <pc:docMk/>
            <pc:sldMk cId="3919566055" sldId="1062"/>
            <ac:spMk id="37" creationId="{2524EE33-6F85-4676-B803-C26EE3A82CDF}"/>
          </ac:spMkLst>
        </pc:spChg>
        <pc:spChg chg="mod topLvl">
          <ac:chgData name="LUIS MARIA GARROTE DE MARCOS" userId="6e3922de-64f4-49f5-b52a-4f1a7bf23d81" providerId="ADAL" clId="{3D97C3C1-A12C-49C0-B344-6C1D1B468592}" dt="2023-04-22T17:55:06.773" v="2225" actId="6549"/>
          <ac:spMkLst>
            <pc:docMk/>
            <pc:sldMk cId="3919566055" sldId="1062"/>
            <ac:spMk id="39" creationId="{6FF3EB23-6CF4-47C2-9902-B8FE4BB74563}"/>
          </ac:spMkLst>
        </pc:spChg>
        <pc:spChg chg="mod topLvl">
          <ac:chgData name="LUIS MARIA GARROTE DE MARCOS" userId="6e3922de-64f4-49f5-b52a-4f1a7bf23d81" providerId="ADAL" clId="{3D97C3C1-A12C-49C0-B344-6C1D1B468592}" dt="2023-04-22T17:43:14.947" v="1584" actId="1076"/>
          <ac:spMkLst>
            <pc:docMk/>
            <pc:sldMk cId="3919566055" sldId="1062"/>
            <ac:spMk id="44" creationId="{A0DC3B35-F31F-BAB3-4B81-F2785F5BEF71}"/>
          </ac:spMkLst>
        </pc:spChg>
        <pc:spChg chg="mod topLvl">
          <ac:chgData name="LUIS MARIA GARROTE DE MARCOS" userId="6e3922de-64f4-49f5-b52a-4f1a7bf23d81" providerId="ADAL" clId="{3D97C3C1-A12C-49C0-B344-6C1D1B468592}" dt="2023-04-22T17:54:59.990" v="2208" actId="6549"/>
          <ac:spMkLst>
            <pc:docMk/>
            <pc:sldMk cId="3919566055" sldId="1062"/>
            <ac:spMk id="46" creationId="{9C76D9E9-B13C-5BE4-C00E-27F439A4B4DA}"/>
          </ac:spMkLst>
        </pc:spChg>
        <pc:grpChg chg="del mod topLvl">
          <ac:chgData name="LUIS MARIA GARROTE DE MARCOS" userId="6e3922de-64f4-49f5-b52a-4f1a7bf23d81" providerId="ADAL" clId="{3D97C3C1-A12C-49C0-B344-6C1D1B468592}" dt="2023-04-22T17:33:02.407" v="997" actId="165"/>
          <ac:grpSpMkLst>
            <pc:docMk/>
            <pc:sldMk cId="3919566055" sldId="1062"/>
            <ac:grpSpMk id="2" creationId="{9E2CBB4A-B205-4A03-AF86-41AA4C9FA70E}"/>
          </ac:grpSpMkLst>
        </pc:grpChg>
        <pc:grpChg chg="del mod">
          <ac:chgData name="LUIS MARIA GARROTE DE MARCOS" userId="6e3922de-64f4-49f5-b52a-4f1a7bf23d81" providerId="ADAL" clId="{3D97C3C1-A12C-49C0-B344-6C1D1B468592}" dt="2023-04-22T17:30:39.979" v="946" actId="165"/>
          <ac:grpSpMkLst>
            <pc:docMk/>
            <pc:sldMk cId="3919566055" sldId="1062"/>
            <ac:grpSpMk id="3" creationId="{06C3FB6D-CD35-4F43-84BA-7236B1B5CE74}"/>
          </ac:grpSpMkLst>
        </pc:grpChg>
        <pc:grpChg chg="del mod topLvl">
          <ac:chgData name="LUIS MARIA GARROTE DE MARCOS" userId="6e3922de-64f4-49f5-b52a-4f1a7bf23d81" providerId="ADAL" clId="{3D97C3C1-A12C-49C0-B344-6C1D1B468592}" dt="2023-04-22T17:33:08.797" v="998" actId="165"/>
          <ac:grpSpMkLst>
            <pc:docMk/>
            <pc:sldMk cId="3919566055" sldId="1062"/>
            <ac:grpSpMk id="5" creationId="{0541B5A0-E75A-49D1-9FEF-59D65D6ACD1D}"/>
          </ac:grpSpMkLst>
        </pc:grpChg>
        <pc:grpChg chg="del mod">
          <ac:chgData name="LUIS MARIA GARROTE DE MARCOS" userId="6e3922de-64f4-49f5-b52a-4f1a7bf23d81" providerId="ADAL" clId="{3D97C3C1-A12C-49C0-B344-6C1D1B468592}" dt="2023-04-22T17:32:14.069" v="973" actId="165"/>
          <ac:grpSpMkLst>
            <pc:docMk/>
            <pc:sldMk cId="3919566055" sldId="1062"/>
            <ac:grpSpMk id="6" creationId="{9AC882F1-74B3-4CE6-9116-7FAA405AE88C}"/>
          </ac:grpSpMkLst>
        </pc:grpChg>
        <pc:grpChg chg="add del mod">
          <ac:chgData name="LUIS MARIA GARROTE DE MARCOS" userId="6e3922de-64f4-49f5-b52a-4f1a7bf23d81" providerId="ADAL" clId="{3D97C3C1-A12C-49C0-B344-6C1D1B468592}" dt="2023-04-22T17:35:10.111" v="1094" actId="21"/>
          <ac:grpSpMkLst>
            <pc:docMk/>
            <pc:sldMk cId="3919566055" sldId="1062"/>
            <ac:grpSpMk id="8" creationId="{D0EBDFA9-26BE-65A4-6DB8-45D689F2AACA}"/>
          </ac:grpSpMkLst>
        </pc:grpChg>
        <pc:grpChg chg="add mod">
          <ac:chgData name="LUIS MARIA GARROTE DE MARCOS" userId="6e3922de-64f4-49f5-b52a-4f1a7bf23d81" providerId="ADAL" clId="{3D97C3C1-A12C-49C0-B344-6C1D1B468592}" dt="2023-04-22T17:44:49.847" v="1585" actId="14826"/>
          <ac:grpSpMkLst>
            <pc:docMk/>
            <pc:sldMk cId="3919566055" sldId="1062"/>
            <ac:grpSpMk id="9" creationId="{981547B6-CE75-0862-9572-FB5A60CBFD5D}"/>
          </ac:grpSpMkLst>
        </pc:grpChg>
        <pc:grpChg chg="add del mod">
          <ac:chgData name="LUIS MARIA GARROTE DE MARCOS" userId="6e3922de-64f4-49f5-b52a-4f1a7bf23d81" providerId="ADAL" clId="{3D97C3C1-A12C-49C0-B344-6C1D1B468592}" dt="2023-04-22T17:35:59.868" v="1113" actId="165"/>
          <ac:grpSpMkLst>
            <pc:docMk/>
            <pc:sldMk cId="3919566055" sldId="1062"/>
            <ac:grpSpMk id="11" creationId="{D23E6092-368B-27DD-5CA2-3BD7A9BB469E}"/>
          </ac:grpSpMkLst>
        </pc:grpChg>
        <pc:grpChg chg="add mod">
          <ac:chgData name="LUIS MARIA GARROTE DE MARCOS" userId="6e3922de-64f4-49f5-b52a-4f1a7bf23d81" providerId="ADAL" clId="{3D97C3C1-A12C-49C0-B344-6C1D1B468592}" dt="2023-04-22T17:43:14.947" v="1584" actId="1076"/>
          <ac:grpSpMkLst>
            <pc:docMk/>
            <pc:sldMk cId="3919566055" sldId="1062"/>
            <ac:grpSpMk id="49" creationId="{213D93A1-3CE5-83BC-479B-479B9D68B964}"/>
          </ac:grpSpMkLst>
        </pc:grpChg>
        <pc:picChg chg="mod topLvl">
          <ac:chgData name="LUIS MARIA GARROTE DE MARCOS" userId="6e3922de-64f4-49f5-b52a-4f1a7bf23d81" providerId="ADAL" clId="{3D97C3C1-A12C-49C0-B344-6C1D1B468592}" dt="2023-04-22T17:44:49.847" v="1585" actId="14826"/>
          <ac:picMkLst>
            <pc:docMk/>
            <pc:sldMk cId="3919566055" sldId="1062"/>
            <ac:picMk id="4" creationId="{B584831A-F274-45E1-B306-037A30E4EBB5}"/>
          </ac:picMkLst>
        </pc:picChg>
        <pc:picChg chg="mod topLvl">
          <ac:chgData name="LUIS MARIA GARROTE DE MARCOS" userId="6e3922de-64f4-49f5-b52a-4f1a7bf23d81" providerId="ADAL" clId="{3D97C3C1-A12C-49C0-B344-6C1D1B468592}" dt="2023-04-22T17:43:14.947" v="1584" actId="1076"/>
          <ac:picMkLst>
            <pc:docMk/>
            <pc:sldMk cId="3919566055" sldId="1062"/>
            <ac:picMk id="12" creationId="{F19D0AC4-D368-9A4C-D8DC-624F9D11B2F0}"/>
          </ac:picMkLst>
        </pc:picChg>
        <pc:picChg chg="mod topLvl">
          <ac:chgData name="LUIS MARIA GARROTE DE MARCOS" userId="6e3922de-64f4-49f5-b52a-4f1a7bf23d81" providerId="ADAL" clId="{3D97C3C1-A12C-49C0-B344-6C1D1B468592}" dt="2023-04-22T17:33:26.935" v="1000" actId="164"/>
          <ac:picMkLst>
            <pc:docMk/>
            <pc:sldMk cId="3919566055" sldId="1062"/>
            <ac:picMk id="13" creationId="{DFEC56BC-DFCE-4701-AAAA-8AB07F26C117}"/>
          </ac:picMkLst>
        </pc:picChg>
        <pc:cxnChg chg="del mod">
          <ac:chgData name="LUIS MARIA GARROTE DE MARCOS" userId="6e3922de-64f4-49f5-b52a-4f1a7bf23d81" providerId="ADAL" clId="{3D97C3C1-A12C-49C0-B344-6C1D1B468592}" dt="2023-04-22T17:30:13.955" v="940" actId="478"/>
          <ac:cxnSpMkLst>
            <pc:docMk/>
            <pc:sldMk cId="3919566055" sldId="1062"/>
            <ac:cxnSpMk id="15" creationId="{4203A10E-84BE-4359-BADC-8885795E3B85}"/>
          </ac:cxnSpMkLst>
        </pc:cxnChg>
        <pc:cxnChg chg="mod topLvl">
          <ac:chgData name="LUIS MARIA GARROTE DE MARCOS" userId="6e3922de-64f4-49f5-b52a-4f1a7bf23d81" providerId="ADAL" clId="{3D97C3C1-A12C-49C0-B344-6C1D1B468592}" dt="2023-04-22T17:33:26.935" v="1000" actId="164"/>
          <ac:cxnSpMkLst>
            <pc:docMk/>
            <pc:sldMk cId="3919566055" sldId="1062"/>
            <ac:cxnSpMk id="17" creationId="{B0BCEBD4-9F9D-4959-BC3F-EA189971325F}"/>
          </ac:cxnSpMkLst>
        </pc:cxnChg>
        <pc:cxnChg chg="del mod">
          <ac:chgData name="LUIS MARIA GARROTE DE MARCOS" userId="6e3922de-64f4-49f5-b52a-4f1a7bf23d81" providerId="ADAL" clId="{3D97C3C1-A12C-49C0-B344-6C1D1B468592}" dt="2023-04-22T17:30:18.469" v="941" actId="478"/>
          <ac:cxnSpMkLst>
            <pc:docMk/>
            <pc:sldMk cId="3919566055" sldId="1062"/>
            <ac:cxnSpMk id="19" creationId="{9DC505B5-D723-4767-ACF1-15507DB9DF51}"/>
          </ac:cxnSpMkLst>
        </pc:cxnChg>
        <pc:cxnChg chg="mod topLvl">
          <ac:chgData name="LUIS MARIA GARROTE DE MARCOS" userId="6e3922de-64f4-49f5-b52a-4f1a7bf23d81" providerId="ADAL" clId="{3D97C3C1-A12C-49C0-B344-6C1D1B468592}" dt="2023-04-22T17:33:26.935" v="1000" actId="164"/>
          <ac:cxnSpMkLst>
            <pc:docMk/>
            <pc:sldMk cId="3919566055" sldId="1062"/>
            <ac:cxnSpMk id="23" creationId="{F65CD57A-20FB-4CC8-88DB-9890EA9B5F7D}"/>
          </ac:cxnSpMkLst>
        </pc:cxnChg>
        <pc:cxnChg chg="mod topLvl">
          <ac:chgData name="LUIS MARIA GARROTE DE MARCOS" userId="6e3922de-64f4-49f5-b52a-4f1a7bf23d81" providerId="ADAL" clId="{3D97C3C1-A12C-49C0-B344-6C1D1B468592}" dt="2023-04-22T17:33:26.935" v="1000" actId="164"/>
          <ac:cxnSpMkLst>
            <pc:docMk/>
            <pc:sldMk cId="3919566055" sldId="1062"/>
            <ac:cxnSpMk id="24" creationId="{1A5B5122-12EA-4F6B-83D4-0ED32C219379}"/>
          </ac:cxnSpMkLst>
        </pc:cxnChg>
        <pc:cxnChg chg="mod topLvl">
          <ac:chgData name="LUIS MARIA GARROTE DE MARCOS" userId="6e3922de-64f4-49f5-b52a-4f1a7bf23d81" providerId="ADAL" clId="{3D97C3C1-A12C-49C0-B344-6C1D1B468592}" dt="2023-04-22T17:44:49.847" v="1585" actId="14826"/>
          <ac:cxnSpMkLst>
            <pc:docMk/>
            <pc:sldMk cId="3919566055" sldId="1062"/>
            <ac:cxnSpMk id="25" creationId="{394915C5-0082-44EE-8CE5-E46DC61A0DDB}"/>
          </ac:cxnSpMkLst>
        </pc:cxnChg>
        <pc:cxnChg chg="mod topLvl">
          <ac:chgData name="LUIS MARIA GARROTE DE MARCOS" userId="6e3922de-64f4-49f5-b52a-4f1a7bf23d81" providerId="ADAL" clId="{3D97C3C1-A12C-49C0-B344-6C1D1B468592}" dt="2023-04-22T17:44:49.847" v="1585" actId="14826"/>
          <ac:cxnSpMkLst>
            <pc:docMk/>
            <pc:sldMk cId="3919566055" sldId="1062"/>
            <ac:cxnSpMk id="26" creationId="{341A4691-E409-4DAD-BBD3-0478EF5E1B02}"/>
          </ac:cxnSpMkLst>
        </pc:cxnChg>
        <pc:cxnChg chg="mod topLvl">
          <ac:chgData name="LUIS MARIA GARROTE DE MARCOS" userId="6e3922de-64f4-49f5-b52a-4f1a7bf23d81" providerId="ADAL" clId="{3D97C3C1-A12C-49C0-B344-6C1D1B468592}" dt="2023-04-22T17:44:49.847" v="1585" actId="14826"/>
          <ac:cxnSpMkLst>
            <pc:docMk/>
            <pc:sldMk cId="3919566055" sldId="1062"/>
            <ac:cxnSpMk id="27" creationId="{BA60FF0C-4B23-4121-A587-7B9D73F19AC2}"/>
          </ac:cxnSpMkLst>
        </pc:cxnChg>
        <pc:cxnChg chg="mod topLvl">
          <ac:chgData name="LUIS MARIA GARROTE DE MARCOS" userId="6e3922de-64f4-49f5-b52a-4f1a7bf23d81" providerId="ADAL" clId="{3D97C3C1-A12C-49C0-B344-6C1D1B468592}" dt="2023-04-22T17:33:26.935" v="1000" actId="164"/>
          <ac:cxnSpMkLst>
            <pc:docMk/>
            <pc:sldMk cId="3919566055" sldId="1062"/>
            <ac:cxnSpMk id="33" creationId="{B72BA514-543D-4A3F-B606-A7E9848B56C2}"/>
          </ac:cxnSpMkLst>
        </pc:cxnChg>
        <pc:cxnChg chg="mod topLvl">
          <ac:chgData name="LUIS MARIA GARROTE DE MARCOS" userId="6e3922de-64f4-49f5-b52a-4f1a7bf23d81" providerId="ADAL" clId="{3D97C3C1-A12C-49C0-B344-6C1D1B468592}" dt="2023-04-22T17:33:26.935" v="1000" actId="164"/>
          <ac:cxnSpMkLst>
            <pc:docMk/>
            <pc:sldMk cId="3919566055" sldId="1062"/>
            <ac:cxnSpMk id="34" creationId="{1DCE02D7-9C5D-4451-A25B-9CCE051A2857}"/>
          </ac:cxnSpMkLst>
        </pc:cxnChg>
        <pc:cxnChg chg="mod topLvl">
          <ac:chgData name="LUIS MARIA GARROTE DE MARCOS" userId="6e3922de-64f4-49f5-b52a-4f1a7bf23d81" providerId="ADAL" clId="{3D97C3C1-A12C-49C0-B344-6C1D1B468592}" dt="2023-04-22T17:44:49.847" v="1585" actId="14826"/>
          <ac:cxnSpMkLst>
            <pc:docMk/>
            <pc:sldMk cId="3919566055" sldId="1062"/>
            <ac:cxnSpMk id="35" creationId="{D1308843-558A-45B7-BC2A-953AFB5E12B6}"/>
          </ac:cxnSpMkLst>
        </pc:cxnChg>
        <pc:cxnChg chg="mod topLvl">
          <ac:chgData name="LUIS MARIA GARROTE DE MARCOS" userId="6e3922de-64f4-49f5-b52a-4f1a7bf23d81" providerId="ADAL" clId="{3D97C3C1-A12C-49C0-B344-6C1D1B468592}" dt="2023-04-22T17:44:49.847" v="1585" actId="14826"/>
          <ac:cxnSpMkLst>
            <pc:docMk/>
            <pc:sldMk cId="3919566055" sldId="1062"/>
            <ac:cxnSpMk id="36" creationId="{24FC056B-94C3-4AE5-9EE9-74A5BF1BB6EB}"/>
          </ac:cxnSpMkLst>
        </pc:cxnChg>
        <pc:cxnChg chg="mod topLvl">
          <ac:chgData name="LUIS MARIA GARROTE DE MARCOS" userId="6e3922de-64f4-49f5-b52a-4f1a7bf23d81" providerId="ADAL" clId="{3D97C3C1-A12C-49C0-B344-6C1D1B468592}" dt="2023-04-22T17:33:26.935" v="1000" actId="164"/>
          <ac:cxnSpMkLst>
            <pc:docMk/>
            <pc:sldMk cId="3919566055" sldId="1062"/>
            <ac:cxnSpMk id="38" creationId="{16BA6D39-844E-4811-87C6-AE0C30F62149}"/>
          </ac:cxnSpMkLst>
        </pc:cxnChg>
        <pc:cxnChg chg="mod topLvl">
          <ac:chgData name="LUIS MARIA GARROTE DE MARCOS" userId="6e3922de-64f4-49f5-b52a-4f1a7bf23d81" providerId="ADAL" clId="{3D97C3C1-A12C-49C0-B344-6C1D1B468592}" dt="2023-04-22T17:44:49.847" v="1585" actId="14826"/>
          <ac:cxnSpMkLst>
            <pc:docMk/>
            <pc:sldMk cId="3919566055" sldId="1062"/>
            <ac:cxnSpMk id="40" creationId="{0DFF0467-5B95-4928-B702-EBD33862CE58}"/>
          </ac:cxnSpMkLst>
        </pc:cxnChg>
        <pc:cxnChg chg="mod topLvl">
          <ac:chgData name="LUIS MARIA GARROTE DE MARCOS" userId="6e3922de-64f4-49f5-b52a-4f1a7bf23d81" providerId="ADAL" clId="{3D97C3C1-A12C-49C0-B344-6C1D1B468592}" dt="2023-04-22T17:43:14.947" v="1584" actId="1076"/>
          <ac:cxnSpMkLst>
            <pc:docMk/>
            <pc:sldMk cId="3919566055" sldId="1062"/>
            <ac:cxnSpMk id="41" creationId="{CAF97F89-F030-F5CB-D209-61F8C4479D75}"/>
          </ac:cxnSpMkLst>
        </pc:cxnChg>
        <pc:cxnChg chg="mod topLvl">
          <ac:chgData name="LUIS MARIA GARROTE DE MARCOS" userId="6e3922de-64f4-49f5-b52a-4f1a7bf23d81" providerId="ADAL" clId="{3D97C3C1-A12C-49C0-B344-6C1D1B468592}" dt="2023-04-22T17:43:14.947" v="1584" actId="1076"/>
          <ac:cxnSpMkLst>
            <pc:docMk/>
            <pc:sldMk cId="3919566055" sldId="1062"/>
            <ac:cxnSpMk id="42" creationId="{2FEE0B1E-885F-9570-915C-88BFF319E54A}"/>
          </ac:cxnSpMkLst>
        </pc:cxnChg>
        <pc:cxnChg chg="mod topLvl">
          <ac:chgData name="LUIS MARIA GARROTE DE MARCOS" userId="6e3922de-64f4-49f5-b52a-4f1a7bf23d81" providerId="ADAL" clId="{3D97C3C1-A12C-49C0-B344-6C1D1B468592}" dt="2023-04-22T17:43:14.947" v="1584" actId="1076"/>
          <ac:cxnSpMkLst>
            <pc:docMk/>
            <pc:sldMk cId="3919566055" sldId="1062"/>
            <ac:cxnSpMk id="43" creationId="{E114DB1F-C2AA-84DE-8C87-5043C20F0BEA}"/>
          </ac:cxnSpMkLst>
        </pc:cxnChg>
        <pc:cxnChg chg="mod topLvl">
          <ac:chgData name="LUIS MARIA GARROTE DE MARCOS" userId="6e3922de-64f4-49f5-b52a-4f1a7bf23d81" providerId="ADAL" clId="{3D97C3C1-A12C-49C0-B344-6C1D1B468592}" dt="2023-04-22T17:43:14.947" v="1584" actId="1076"/>
          <ac:cxnSpMkLst>
            <pc:docMk/>
            <pc:sldMk cId="3919566055" sldId="1062"/>
            <ac:cxnSpMk id="45" creationId="{46B8AEFF-9377-A50B-220C-EC3D3C557FC1}"/>
          </ac:cxnSpMkLst>
        </pc:cxnChg>
        <pc:cxnChg chg="mod topLvl">
          <ac:chgData name="LUIS MARIA GARROTE DE MARCOS" userId="6e3922de-64f4-49f5-b52a-4f1a7bf23d81" providerId="ADAL" clId="{3D97C3C1-A12C-49C0-B344-6C1D1B468592}" dt="2023-04-22T17:43:14.947" v="1584" actId="1076"/>
          <ac:cxnSpMkLst>
            <pc:docMk/>
            <pc:sldMk cId="3919566055" sldId="1062"/>
            <ac:cxnSpMk id="47" creationId="{91E39206-D90E-50E5-0B5D-82B1D4C2A4C3}"/>
          </ac:cxnSpMkLst>
        </pc:cxnChg>
        <pc:cxnChg chg="add mod">
          <ac:chgData name="LUIS MARIA GARROTE DE MARCOS" userId="6e3922de-64f4-49f5-b52a-4f1a7bf23d81" providerId="ADAL" clId="{3D97C3C1-A12C-49C0-B344-6C1D1B468592}" dt="2023-04-22T17:43:14.947" v="1584" actId="1076"/>
          <ac:cxnSpMkLst>
            <pc:docMk/>
            <pc:sldMk cId="3919566055" sldId="1062"/>
            <ac:cxnSpMk id="48" creationId="{FC44EC51-550D-4FEA-2383-11BD8CFF1A73}"/>
          </ac:cxnSpMkLst>
        </pc:cxnChg>
      </pc:sldChg>
      <pc:sldChg chg="addSp delSp modSp mod">
        <pc:chgData name="LUIS MARIA GARROTE DE MARCOS" userId="6e3922de-64f4-49f5-b52a-4f1a7bf23d81" providerId="ADAL" clId="{3D97C3C1-A12C-49C0-B344-6C1D1B468592}" dt="2023-04-23T09:11:00.821" v="6334" actId="14100"/>
        <pc:sldMkLst>
          <pc:docMk/>
          <pc:sldMk cId="2322569099" sldId="1063"/>
        </pc:sldMkLst>
        <pc:spChg chg="del">
          <ac:chgData name="LUIS MARIA GARROTE DE MARCOS" userId="6e3922de-64f4-49f5-b52a-4f1a7bf23d81" providerId="ADAL" clId="{3D97C3C1-A12C-49C0-B344-6C1D1B468592}" dt="2023-04-22T17:53:51.729" v="2074" actId="478"/>
          <ac:spMkLst>
            <pc:docMk/>
            <pc:sldMk cId="2322569099" sldId="1063"/>
            <ac:spMk id="3" creationId="{DBA35624-4578-4066-A165-A195A1572148}"/>
          </ac:spMkLst>
        </pc:spChg>
        <pc:spChg chg="mod topLvl">
          <ac:chgData name="LUIS MARIA GARROTE DE MARCOS" userId="6e3922de-64f4-49f5-b52a-4f1a7bf23d81" providerId="ADAL" clId="{3D97C3C1-A12C-49C0-B344-6C1D1B468592}" dt="2023-04-22T17:59:39.850" v="2499" actId="1035"/>
          <ac:spMkLst>
            <pc:docMk/>
            <pc:sldMk cId="2322569099" sldId="1063"/>
            <ac:spMk id="11" creationId="{AF0601D0-C905-43CE-971A-3608DECFB388}"/>
          </ac:spMkLst>
        </pc:spChg>
        <pc:spChg chg="mod">
          <ac:chgData name="LUIS MARIA GARROTE DE MARCOS" userId="6e3922de-64f4-49f5-b52a-4f1a7bf23d81" providerId="ADAL" clId="{3D97C3C1-A12C-49C0-B344-6C1D1B468592}" dt="2023-04-22T17:53:28.656" v="2072" actId="1076"/>
          <ac:spMkLst>
            <pc:docMk/>
            <pc:sldMk cId="2322569099" sldId="1063"/>
            <ac:spMk id="13" creationId="{B72F028B-7153-45E8-AFD5-6C1AEB879129}"/>
          </ac:spMkLst>
        </pc:spChg>
        <pc:spChg chg="add mod">
          <ac:chgData name="LUIS MARIA GARROTE DE MARCOS" userId="6e3922de-64f4-49f5-b52a-4f1a7bf23d81" providerId="ADAL" clId="{3D97C3C1-A12C-49C0-B344-6C1D1B468592}" dt="2023-04-23T09:11:00.821" v="6334" actId="14100"/>
          <ac:spMkLst>
            <pc:docMk/>
            <pc:sldMk cId="2322569099" sldId="1063"/>
            <ac:spMk id="14" creationId="{ADF91FDE-E0DB-10BD-533D-09273EE1058F}"/>
          </ac:spMkLst>
        </pc:spChg>
        <pc:spChg chg="mod topLvl">
          <ac:chgData name="LUIS MARIA GARROTE DE MARCOS" userId="6e3922de-64f4-49f5-b52a-4f1a7bf23d81" providerId="ADAL" clId="{3D97C3C1-A12C-49C0-B344-6C1D1B468592}" dt="2023-04-22T17:48:07.143" v="1717" actId="164"/>
          <ac:spMkLst>
            <pc:docMk/>
            <pc:sldMk cId="2322569099" sldId="1063"/>
            <ac:spMk id="17" creationId="{04975F7A-C304-46D2-840B-1CD6B280BB51}"/>
          </ac:spMkLst>
        </pc:spChg>
        <pc:spChg chg="mod topLvl">
          <ac:chgData name="LUIS MARIA GARROTE DE MARCOS" userId="6e3922de-64f4-49f5-b52a-4f1a7bf23d81" providerId="ADAL" clId="{3D97C3C1-A12C-49C0-B344-6C1D1B468592}" dt="2023-04-22T17:59:39.850" v="2499" actId="1035"/>
          <ac:spMkLst>
            <pc:docMk/>
            <pc:sldMk cId="2322569099" sldId="1063"/>
            <ac:spMk id="18" creationId="{4EEC2B94-6C76-4331-AAA4-F25DE5F8241E}"/>
          </ac:spMkLst>
        </pc:spChg>
        <pc:spChg chg="mod topLvl">
          <ac:chgData name="LUIS MARIA GARROTE DE MARCOS" userId="6e3922de-64f4-49f5-b52a-4f1a7bf23d81" providerId="ADAL" clId="{3D97C3C1-A12C-49C0-B344-6C1D1B468592}" dt="2023-04-22T17:51:09.676" v="1972" actId="164"/>
          <ac:spMkLst>
            <pc:docMk/>
            <pc:sldMk cId="2322569099" sldId="1063"/>
            <ac:spMk id="20" creationId="{F18A9DDD-E198-4630-96E0-C7ABF09DF89C}"/>
          </ac:spMkLst>
        </pc:spChg>
        <pc:spChg chg="mod">
          <ac:chgData name="LUIS MARIA GARROTE DE MARCOS" userId="6e3922de-64f4-49f5-b52a-4f1a7bf23d81" providerId="ADAL" clId="{3D97C3C1-A12C-49C0-B344-6C1D1B468592}" dt="2023-04-22T18:13:44.787" v="2760" actId="108"/>
          <ac:spMkLst>
            <pc:docMk/>
            <pc:sldMk cId="2322569099" sldId="1063"/>
            <ac:spMk id="26" creationId="{351B75ED-0FD7-4644-B2D6-8D6DB1A40D3A}"/>
          </ac:spMkLst>
        </pc:spChg>
        <pc:spChg chg="mod topLvl">
          <ac:chgData name="LUIS MARIA GARROTE DE MARCOS" userId="6e3922de-64f4-49f5-b52a-4f1a7bf23d81" providerId="ADAL" clId="{3D97C3C1-A12C-49C0-B344-6C1D1B468592}" dt="2023-04-22T17:48:07.143" v="1717" actId="164"/>
          <ac:spMkLst>
            <pc:docMk/>
            <pc:sldMk cId="2322569099" sldId="1063"/>
            <ac:spMk id="29" creationId="{909AB5BE-A33D-4771-9590-4E0B3E5B3C93}"/>
          </ac:spMkLst>
        </pc:spChg>
        <pc:spChg chg="mod topLvl">
          <ac:chgData name="LUIS MARIA GARROTE DE MARCOS" userId="6e3922de-64f4-49f5-b52a-4f1a7bf23d81" providerId="ADAL" clId="{3D97C3C1-A12C-49C0-B344-6C1D1B468592}" dt="2023-04-22T17:51:09.676" v="1972" actId="164"/>
          <ac:spMkLst>
            <pc:docMk/>
            <pc:sldMk cId="2322569099" sldId="1063"/>
            <ac:spMk id="30" creationId="{341AD3E4-65CD-40C6-97A9-C03851236296}"/>
          </ac:spMkLst>
        </pc:spChg>
        <pc:spChg chg="mod topLvl">
          <ac:chgData name="LUIS MARIA GARROTE DE MARCOS" userId="6e3922de-64f4-49f5-b52a-4f1a7bf23d81" providerId="ADAL" clId="{3D97C3C1-A12C-49C0-B344-6C1D1B468592}" dt="2023-04-22T17:55:31.669" v="2278" actId="6549"/>
          <ac:spMkLst>
            <pc:docMk/>
            <pc:sldMk cId="2322569099" sldId="1063"/>
            <ac:spMk id="35" creationId="{10D58CB7-F24E-4912-A1FC-60EAD5643EFE}"/>
          </ac:spMkLst>
        </pc:spChg>
        <pc:spChg chg="mod topLvl">
          <ac:chgData name="LUIS MARIA GARROTE DE MARCOS" userId="6e3922de-64f4-49f5-b52a-4f1a7bf23d81" providerId="ADAL" clId="{3D97C3C1-A12C-49C0-B344-6C1D1B468592}" dt="2023-04-22T17:55:39.305" v="2295" actId="6549"/>
          <ac:spMkLst>
            <pc:docMk/>
            <pc:sldMk cId="2322569099" sldId="1063"/>
            <ac:spMk id="37" creationId="{01AB53DC-91AA-4FBE-BFCB-35A7EA29E4F3}"/>
          </ac:spMkLst>
        </pc:spChg>
        <pc:grpChg chg="del mod topLvl">
          <ac:chgData name="LUIS MARIA GARROTE DE MARCOS" userId="6e3922de-64f4-49f5-b52a-4f1a7bf23d81" providerId="ADAL" clId="{3D97C3C1-A12C-49C0-B344-6C1D1B468592}" dt="2023-04-22T17:47:59.173" v="1716" actId="165"/>
          <ac:grpSpMkLst>
            <pc:docMk/>
            <pc:sldMk cId="2322569099" sldId="1063"/>
            <ac:grpSpMk id="2" creationId="{0C591768-F36C-444E-BB5F-DF8F41617E0E}"/>
          </ac:grpSpMkLst>
        </pc:grpChg>
        <pc:grpChg chg="del mod topLvl">
          <ac:chgData name="LUIS MARIA GARROTE DE MARCOS" userId="6e3922de-64f4-49f5-b52a-4f1a7bf23d81" providerId="ADAL" clId="{3D97C3C1-A12C-49C0-B344-6C1D1B468592}" dt="2023-04-22T17:48:19.711" v="1719" actId="165"/>
          <ac:grpSpMkLst>
            <pc:docMk/>
            <pc:sldMk cId="2322569099" sldId="1063"/>
            <ac:grpSpMk id="4" creationId="{F2F93BEB-C02F-46ED-B82D-04546C5225BC}"/>
          </ac:grpSpMkLst>
        </pc:grpChg>
        <pc:grpChg chg="del mod">
          <ac:chgData name="LUIS MARIA GARROTE DE MARCOS" userId="6e3922de-64f4-49f5-b52a-4f1a7bf23d81" providerId="ADAL" clId="{3D97C3C1-A12C-49C0-B344-6C1D1B468592}" dt="2023-04-22T17:48:14.287" v="1718" actId="165"/>
          <ac:grpSpMkLst>
            <pc:docMk/>
            <pc:sldMk cId="2322569099" sldId="1063"/>
            <ac:grpSpMk id="7" creationId="{9E1170FD-790D-42BB-AF8D-0FFE9B6E1F6D}"/>
          </ac:grpSpMkLst>
        </pc:grpChg>
        <pc:grpChg chg="del mod">
          <ac:chgData name="LUIS MARIA GARROTE DE MARCOS" userId="6e3922de-64f4-49f5-b52a-4f1a7bf23d81" providerId="ADAL" clId="{3D97C3C1-A12C-49C0-B344-6C1D1B468592}" dt="2023-04-22T17:47:37.121" v="1713" actId="165"/>
          <ac:grpSpMkLst>
            <pc:docMk/>
            <pc:sldMk cId="2322569099" sldId="1063"/>
            <ac:grpSpMk id="8" creationId="{8FB512F4-867C-4CCA-89A6-3361C1C2C68A}"/>
          </ac:grpSpMkLst>
        </pc:grpChg>
        <pc:grpChg chg="add mod">
          <ac:chgData name="LUIS MARIA GARROTE DE MARCOS" userId="6e3922de-64f4-49f5-b52a-4f1a7bf23d81" providerId="ADAL" clId="{3D97C3C1-A12C-49C0-B344-6C1D1B468592}" dt="2023-04-22T17:47:47.273" v="1715" actId="164"/>
          <ac:grpSpMkLst>
            <pc:docMk/>
            <pc:sldMk cId="2322569099" sldId="1063"/>
            <ac:grpSpMk id="9" creationId="{D7499330-E1D7-36E5-4C9F-C68CCA7CE785}"/>
          </ac:grpSpMkLst>
        </pc:grpChg>
        <pc:grpChg chg="add mod">
          <ac:chgData name="LUIS MARIA GARROTE DE MARCOS" userId="6e3922de-64f4-49f5-b52a-4f1a7bf23d81" providerId="ADAL" clId="{3D97C3C1-A12C-49C0-B344-6C1D1B468592}" dt="2023-04-22T17:48:07.143" v="1717" actId="164"/>
          <ac:grpSpMkLst>
            <pc:docMk/>
            <pc:sldMk cId="2322569099" sldId="1063"/>
            <ac:grpSpMk id="10" creationId="{DFD613DB-3D8D-BF9E-5762-A1CBB25CACDF}"/>
          </ac:grpSpMkLst>
        </pc:grpChg>
        <pc:grpChg chg="add mod">
          <ac:chgData name="LUIS MARIA GARROTE DE MARCOS" userId="6e3922de-64f4-49f5-b52a-4f1a7bf23d81" providerId="ADAL" clId="{3D97C3C1-A12C-49C0-B344-6C1D1B468592}" dt="2023-04-22T17:51:09.676" v="1972" actId="164"/>
          <ac:grpSpMkLst>
            <pc:docMk/>
            <pc:sldMk cId="2322569099" sldId="1063"/>
            <ac:grpSpMk id="12" creationId="{C7C4650C-CB7F-0003-B995-E42D189AFB7A}"/>
          </ac:grpSpMkLst>
        </pc:grpChg>
        <pc:picChg chg="mod topLvl">
          <ac:chgData name="LUIS MARIA GARROTE DE MARCOS" userId="6e3922de-64f4-49f5-b52a-4f1a7bf23d81" providerId="ADAL" clId="{3D97C3C1-A12C-49C0-B344-6C1D1B468592}" dt="2023-04-22T17:48:07.143" v="1717" actId="164"/>
          <ac:picMkLst>
            <pc:docMk/>
            <pc:sldMk cId="2322569099" sldId="1063"/>
            <ac:picMk id="5" creationId="{858FD464-717A-4579-9633-9AE317AE46B3}"/>
          </ac:picMkLst>
        </pc:picChg>
        <pc:picChg chg="mod topLvl">
          <ac:chgData name="LUIS MARIA GARROTE DE MARCOS" userId="6e3922de-64f4-49f5-b52a-4f1a7bf23d81" providerId="ADAL" clId="{3D97C3C1-A12C-49C0-B344-6C1D1B468592}" dt="2023-04-22T17:51:09.676" v="1972" actId="164"/>
          <ac:picMkLst>
            <pc:docMk/>
            <pc:sldMk cId="2322569099" sldId="1063"/>
            <ac:picMk id="6" creationId="{8018B569-1EE6-4760-BAA8-95A988E3BDF5}"/>
          </ac:picMkLst>
        </pc:picChg>
        <pc:cxnChg chg="mod topLvl">
          <ac:chgData name="LUIS MARIA GARROTE DE MARCOS" userId="6e3922de-64f4-49f5-b52a-4f1a7bf23d81" providerId="ADAL" clId="{3D97C3C1-A12C-49C0-B344-6C1D1B468592}" dt="2023-04-22T17:48:57" v="1799" actId="14100"/>
          <ac:cxnSpMkLst>
            <pc:docMk/>
            <pc:sldMk cId="2322569099" sldId="1063"/>
            <ac:cxnSpMk id="15" creationId="{222DDD7D-780F-42AA-8B28-A9C482DEFE3E}"/>
          </ac:cxnSpMkLst>
        </pc:cxnChg>
        <pc:cxnChg chg="del mod">
          <ac:chgData name="LUIS MARIA GARROTE DE MARCOS" userId="6e3922de-64f4-49f5-b52a-4f1a7bf23d81" providerId="ADAL" clId="{3D97C3C1-A12C-49C0-B344-6C1D1B468592}" dt="2023-04-22T17:46:21.015" v="1605" actId="478"/>
          <ac:cxnSpMkLst>
            <pc:docMk/>
            <pc:sldMk cId="2322569099" sldId="1063"/>
            <ac:cxnSpMk id="16" creationId="{C1187428-75AA-4EFE-90A8-C67B9C6B04CB}"/>
          </ac:cxnSpMkLst>
        </pc:cxnChg>
        <pc:cxnChg chg="del mod">
          <ac:chgData name="LUIS MARIA GARROTE DE MARCOS" userId="6e3922de-64f4-49f5-b52a-4f1a7bf23d81" providerId="ADAL" clId="{3D97C3C1-A12C-49C0-B344-6C1D1B468592}" dt="2023-04-22T17:46:16.210" v="1604" actId="478"/>
          <ac:cxnSpMkLst>
            <pc:docMk/>
            <pc:sldMk cId="2322569099" sldId="1063"/>
            <ac:cxnSpMk id="19" creationId="{9DC505B5-D723-4767-ACF1-15507DB9DF51}"/>
          </ac:cxnSpMkLst>
        </pc:cxnChg>
        <pc:cxnChg chg="mod topLvl">
          <ac:chgData name="LUIS MARIA GARROTE DE MARCOS" userId="6e3922de-64f4-49f5-b52a-4f1a7bf23d81" providerId="ADAL" clId="{3D97C3C1-A12C-49C0-B344-6C1D1B468592}" dt="2023-04-22T17:49:05.605" v="1822" actId="14100"/>
          <ac:cxnSpMkLst>
            <pc:docMk/>
            <pc:sldMk cId="2322569099" sldId="1063"/>
            <ac:cxnSpMk id="21" creationId="{18E160C1-ED18-45ED-8722-3C8FD578001E}"/>
          </ac:cxnSpMkLst>
        </pc:cxnChg>
        <pc:cxnChg chg="mod topLvl">
          <ac:chgData name="LUIS MARIA GARROTE DE MARCOS" userId="6e3922de-64f4-49f5-b52a-4f1a7bf23d81" providerId="ADAL" clId="{3D97C3C1-A12C-49C0-B344-6C1D1B468592}" dt="2023-04-22T17:48:07.143" v="1717" actId="164"/>
          <ac:cxnSpMkLst>
            <pc:docMk/>
            <pc:sldMk cId="2322569099" sldId="1063"/>
            <ac:cxnSpMk id="22" creationId="{268986BF-BDE6-41F3-A903-0E6A2167C219}"/>
          </ac:cxnSpMkLst>
        </pc:cxnChg>
        <pc:cxnChg chg="mod topLvl">
          <ac:chgData name="LUIS MARIA GARROTE DE MARCOS" userId="6e3922de-64f4-49f5-b52a-4f1a7bf23d81" providerId="ADAL" clId="{3D97C3C1-A12C-49C0-B344-6C1D1B468592}" dt="2023-04-22T17:51:09.676" v="1972" actId="164"/>
          <ac:cxnSpMkLst>
            <pc:docMk/>
            <pc:sldMk cId="2322569099" sldId="1063"/>
            <ac:cxnSpMk id="23" creationId="{67295CC5-E7A0-4BB2-BB00-143C61BC6744}"/>
          </ac:cxnSpMkLst>
        </pc:cxnChg>
        <pc:cxnChg chg="mod topLvl">
          <ac:chgData name="LUIS MARIA GARROTE DE MARCOS" userId="6e3922de-64f4-49f5-b52a-4f1a7bf23d81" providerId="ADAL" clId="{3D97C3C1-A12C-49C0-B344-6C1D1B468592}" dt="2023-04-22T17:51:09.676" v="1972" actId="164"/>
          <ac:cxnSpMkLst>
            <pc:docMk/>
            <pc:sldMk cId="2322569099" sldId="1063"/>
            <ac:cxnSpMk id="24" creationId="{7D45E3A8-67FA-4252-B306-90AD3BEC93C7}"/>
          </ac:cxnSpMkLst>
        </pc:cxnChg>
        <pc:cxnChg chg="mod topLvl">
          <ac:chgData name="LUIS MARIA GARROTE DE MARCOS" userId="6e3922de-64f4-49f5-b52a-4f1a7bf23d81" providerId="ADAL" clId="{3D97C3C1-A12C-49C0-B344-6C1D1B468592}" dt="2023-04-22T17:51:09.676" v="1972" actId="164"/>
          <ac:cxnSpMkLst>
            <pc:docMk/>
            <pc:sldMk cId="2322569099" sldId="1063"/>
            <ac:cxnSpMk id="25" creationId="{9C064BC3-7AA7-4FAD-872B-C93870F62FC6}"/>
          </ac:cxnSpMkLst>
        </pc:cxnChg>
        <pc:cxnChg chg="mod topLvl">
          <ac:chgData name="LUIS MARIA GARROTE DE MARCOS" userId="6e3922de-64f4-49f5-b52a-4f1a7bf23d81" providerId="ADAL" clId="{3D97C3C1-A12C-49C0-B344-6C1D1B468592}" dt="2023-04-22T17:48:07.143" v="1717" actId="164"/>
          <ac:cxnSpMkLst>
            <pc:docMk/>
            <pc:sldMk cId="2322569099" sldId="1063"/>
            <ac:cxnSpMk id="31" creationId="{251EBA31-DF20-497A-A100-AC241F27AE5E}"/>
          </ac:cxnSpMkLst>
        </pc:cxnChg>
        <pc:cxnChg chg="mod topLvl">
          <ac:chgData name="LUIS MARIA GARROTE DE MARCOS" userId="6e3922de-64f4-49f5-b52a-4f1a7bf23d81" providerId="ADAL" clId="{3D97C3C1-A12C-49C0-B344-6C1D1B468592}" dt="2023-04-22T17:48:07.143" v="1717" actId="164"/>
          <ac:cxnSpMkLst>
            <pc:docMk/>
            <pc:sldMk cId="2322569099" sldId="1063"/>
            <ac:cxnSpMk id="32" creationId="{C7C95D12-FFCB-4E3B-B7CC-E9C4A4B6C696}"/>
          </ac:cxnSpMkLst>
        </pc:cxnChg>
        <pc:cxnChg chg="mod topLvl">
          <ac:chgData name="LUIS MARIA GARROTE DE MARCOS" userId="6e3922de-64f4-49f5-b52a-4f1a7bf23d81" providerId="ADAL" clId="{3D97C3C1-A12C-49C0-B344-6C1D1B468592}" dt="2023-04-22T17:51:09.676" v="1972" actId="164"/>
          <ac:cxnSpMkLst>
            <pc:docMk/>
            <pc:sldMk cId="2322569099" sldId="1063"/>
            <ac:cxnSpMk id="33" creationId="{0AE57EDA-F4D4-4C55-A436-2927655D2B29}"/>
          </ac:cxnSpMkLst>
        </pc:cxnChg>
        <pc:cxnChg chg="mod topLvl">
          <ac:chgData name="LUIS MARIA GARROTE DE MARCOS" userId="6e3922de-64f4-49f5-b52a-4f1a7bf23d81" providerId="ADAL" clId="{3D97C3C1-A12C-49C0-B344-6C1D1B468592}" dt="2023-04-22T17:51:09.676" v="1972" actId="164"/>
          <ac:cxnSpMkLst>
            <pc:docMk/>
            <pc:sldMk cId="2322569099" sldId="1063"/>
            <ac:cxnSpMk id="34" creationId="{C7FF4C14-7C91-4E5D-AC22-7546109870A3}"/>
          </ac:cxnSpMkLst>
        </pc:cxnChg>
        <pc:cxnChg chg="mod topLvl">
          <ac:chgData name="LUIS MARIA GARROTE DE MARCOS" userId="6e3922de-64f4-49f5-b52a-4f1a7bf23d81" providerId="ADAL" clId="{3D97C3C1-A12C-49C0-B344-6C1D1B468592}" dt="2023-04-22T17:48:07.143" v="1717" actId="164"/>
          <ac:cxnSpMkLst>
            <pc:docMk/>
            <pc:sldMk cId="2322569099" sldId="1063"/>
            <ac:cxnSpMk id="36" creationId="{355501B9-C63E-4C2B-A13F-D5E846943919}"/>
          </ac:cxnSpMkLst>
        </pc:cxnChg>
        <pc:cxnChg chg="mod topLvl">
          <ac:chgData name="LUIS MARIA GARROTE DE MARCOS" userId="6e3922de-64f4-49f5-b52a-4f1a7bf23d81" providerId="ADAL" clId="{3D97C3C1-A12C-49C0-B344-6C1D1B468592}" dt="2023-04-22T17:51:09.676" v="1972" actId="164"/>
          <ac:cxnSpMkLst>
            <pc:docMk/>
            <pc:sldMk cId="2322569099" sldId="1063"/>
            <ac:cxnSpMk id="38" creationId="{58B7A8EC-0929-43A4-80B1-0FA537D7183F}"/>
          </ac:cxnSpMkLst>
        </pc:cxnChg>
      </pc:sldChg>
      <pc:sldChg chg="addSp delSp modSp mod">
        <pc:chgData name="LUIS MARIA GARROTE DE MARCOS" userId="6e3922de-64f4-49f5-b52a-4f1a7bf23d81" providerId="ADAL" clId="{3D97C3C1-A12C-49C0-B344-6C1D1B468592}" dt="2023-04-22T18:43:04.389" v="3045" actId="12788"/>
        <pc:sldMkLst>
          <pc:docMk/>
          <pc:sldMk cId="1760936196" sldId="1064"/>
        </pc:sldMkLst>
        <pc:spChg chg="add del mod">
          <ac:chgData name="LUIS MARIA GARROTE DE MARCOS" userId="6e3922de-64f4-49f5-b52a-4f1a7bf23d81" providerId="ADAL" clId="{3D97C3C1-A12C-49C0-B344-6C1D1B468592}" dt="2023-04-22T18:42:33.801" v="3041" actId="478"/>
          <ac:spMkLst>
            <pc:docMk/>
            <pc:sldMk cId="1760936196" sldId="1064"/>
            <ac:spMk id="2" creationId="{A90E492A-CC4F-C209-4FD7-4A3F36E418AC}"/>
          </ac:spMkLst>
        </pc:spChg>
        <pc:spChg chg="add mod">
          <ac:chgData name="LUIS MARIA GARROTE DE MARCOS" userId="6e3922de-64f4-49f5-b52a-4f1a7bf23d81" providerId="ADAL" clId="{3D97C3C1-A12C-49C0-B344-6C1D1B468592}" dt="2023-04-22T18:42:57.912" v="3044" actId="12788"/>
          <ac:spMkLst>
            <pc:docMk/>
            <pc:sldMk cId="1760936196" sldId="1064"/>
            <ac:spMk id="3" creationId="{86A85BC6-E9F2-3E3C-B315-D7C6EFF5FF15}"/>
          </ac:spMkLst>
        </pc:spChg>
        <pc:spChg chg="add mod">
          <ac:chgData name="LUIS MARIA GARROTE DE MARCOS" userId="6e3922de-64f4-49f5-b52a-4f1a7bf23d81" providerId="ADAL" clId="{3D97C3C1-A12C-49C0-B344-6C1D1B468592}" dt="2023-04-22T18:43:04.389" v="3045" actId="12788"/>
          <ac:spMkLst>
            <pc:docMk/>
            <pc:sldMk cId="1760936196" sldId="1064"/>
            <ac:spMk id="4" creationId="{314F95F9-D103-5BBC-0239-3B7FE75E8740}"/>
          </ac:spMkLst>
        </pc:spChg>
        <pc:spChg chg="mod">
          <ac:chgData name="LUIS MARIA GARROTE DE MARCOS" userId="6e3922de-64f4-49f5-b52a-4f1a7bf23d81" providerId="ADAL" clId="{3D97C3C1-A12C-49C0-B344-6C1D1B468592}" dt="2023-04-22T18:42:57.912" v="3044" actId="12788"/>
          <ac:spMkLst>
            <pc:docMk/>
            <pc:sldMk cId="1760936196" sldId="1064"/>
            <ac:spMk id="14" creationId="{2171D8D9-A94A-4F01-AABB-49597A425471}"/>
          </ac:spMkLst>
        </pc:spChg>
        <pc:spChg chg="mod">
          <ac:chgData name="LUIS MARIA GARROTE DE MARCOS" userId="6e3922de-64f4-49f5-b52a-4f1a7bf23d81" providerId="ADAL" clId="{3D97C3C1-A12C-49C0-B344-6C1D1B468592}" dt="2023-04-22T18:43:04.389" v="3045" actId="12788"/>
          <ac:spMkLst>
            <pc:docMk/>
            <pc:sldMk cId="1760936196" sldId="1064"/>
            <ac:spMk id="17" creationId="{A481A2C0-2D02-4DDC-8329-A56E5AB51B3F}"/>
          </ac:spMkLst>
        </pc:spChg>
        <pc:picChg chg="mod">
          <ac:chgData name="LUIS MARIA GARROTE DE MARCOS" userId="6e3922de-64f4-49f5-b52a-4f1a7bf23d81" providerId="ADAL" clId="{3D97C3C1-A12C-49C0-B344-6C1D1B468592}" dt="2023-04-22T18:43:04.389" v="3045" actId="12788"/>
          <ac:picMkLst>
            <pc:docMk/>
            <pc:sldMk cId="1760936196" sldId="1064"/>
            <ac:picMk id="15" creationId="{7B90CA61-28A3-4BEA-9938-462B40ABEDCD}"/>
          </ac:picMkLst>
        </pc:picChg>
        <pc:picChg chg="mod">
          <ac:chgData name="LUIS MARIA GARROTE DE MARCOS" userId="6e3922de-64f4-49f5-b52a-4f1a7bf23d81" providerId="ADAL" clId="{3D97C3C1-A12C-49C0-B344-6C1D1B468592}" dt="2023-04-22T18:42:57.912" v="3044" actId="12788"/>
          <ac:picMkLst>
            <pc:docMk/>
            <pc:sldMk cId="1760936196" sldId="1064"/>
            <ac:picMk id="16" creationId="{AB3835C7-0B1B-4BAF-B3E3-52A24A177491}"/>
          </ac:picMkLst>
        </pc:picChg>
      </pc:sldChg>
      <pc:sldChg chg="del">
        <pc:chgData name="LUIS MARIA GARROTE DE MARCOS" userId="6e3922de-64f4-49f5-b52a-4f1a7bf23d81" providerId="ADAL" clId="{3D97C3C1-A12C-49C0-B344-6C1D1B468592}" dt="2023-04-23T09:12:58.219" v="6381" actId="47"/>
        <pc:sldMkLst>
          <pc:docMk/>
          <pc:sldMk cId="2783673308" sldId="1067"/>
        </pc:sldMkLst>
      </pc:sldChg>
      <pc:sldChg chg="del">
        <pc:chgData name="LUIS MARIA GARROTE DE MARCOS" userId="6e3922de-64f4-49f5-b52a-4f1a7bf23d81" providerId="ADAL" clId="{3D97C3C1-A12C-49C0-B344-6C1D1B468592}" dt="2023-04-23T20:29:03.024" v="7716" actId="47"/>
        <pc:sldMkLst>
          <pc:docMk/>
          <pc:sldMk cId="333754068" sldId="1068"/>
        </pc:sldMkLst>
      </pc:sldChg>
      <pc:sldChg chg="addSp modSp mod">
        <pc:chgData name="LUIS MARIA GARROTE DE MARCOS" userId="6e3922de-64f4-49f5-b52a-4f1a7bf23d81" providerId="ADAL" clId="{3D97C3C1-A12C-49C0-B344-6C1D1B468592}" dt="2023-04-23T20:29:11.377" v="7717" actId="1076"/>
        <pc:sldMkLst>
          <pc:docMk/>
          <pc:sldMk cId="2108396750" sldId="1069"/>
        </pc:sldMkLst>
        <pc:spChg chg="mod">
          <ac:chgData name="LUIS MARIA GARROTE DE MARCOS" userId="6e3922de-64f4-49f5-b52a-4f1a7bf23d81" providerId="ADAL" clId="{3D97C3C1-A12C-49C0-B344-6C1D1B468592}" dt="2023-04-23T20:28:58.527" v="7714" actId="1076"/>
          <ac:spMkLst>
            <pc:docMk/>
            <pc:sldMk cId="2108396750" sldId="1069"/>
            <ac:spMk id="2" creationId="{01C6C2C4-95F2-9A67-69B8-33B92443132A}"/>
          </ac:spMkLst>
        </pc:spChg>
        <pc:spChg chg="add mod">
          <ac:chgData name="LUIS MARIA GARROTE DE MARCOS" userId="6e3922de-64f4-49f5-b52a-4f1a7bf23d81" providerId="ADAL" clId="{3D97C3C1-A12C-49C0-B344-6C1D1B468592}" dt="2023-04-23T20:29:11.377" v="7717" actId="1076"/>
          <ac:spMkLst>
            <pc:docMk/>
            <pc:sldMk cId="2108396750" sldId="1069"/>
            <ac:spMk id="3" creationId="{25D129ED-8103-9383-F631-35D04EEB5834}"/>
          </ac:spMkLst>
        </pc:spChg>
        <pc:spChg chg="mod">
          <ac:chgData name="LUIS MARIA GARROTE DE MARCOS" userId="6e3922de-64f4-49f5-b52a-4f1a7bf23d81" providerId="ADAL" clId="{3D97C3C1-A12C-49C0-B344-6C1D1B468592}" dt="2023-04-23T19:34:47.140" v="6421" actId="6549"/>
          <ac:spMkLst>
            <pc:docMk/>
            <pc:sldMk cId="2108396750" sldId="1069"/>
            <ac:spMk id="13" creationId="{1AC7904C-4C28-49C0-B4C4-DDA13650AB8E}"/>
          </ac:spMkLst>
        </pc:spChg>
        <pc:spChg chg="mod">
          <ac:chgData name="LUIS MARIA GARROTE DE MARCOS" userId="6e3922de-64f4-49f5-b52a-4f1a7bf23d81" providerId="ADAL" clId="{3D97C3C1-A12C-49C0-B344-6C1D1B468592}" dt="2023-04-23T20:29:01.120" v="7715" actId="1076"/>
          <ac:spMkLst>
            <pc:docMk/>
            <pc:sldMk cId="2108396750" sldId="1069"/>
            <ac:spMk id="21" creationId="{DD6F7F9B-4360-977A-A360-1021F7B47AB1}"/>
          </ac:spMkLst>
        </pc:spChg>
      </pc:sldChg>
      <pc:sldChg chg="addSp modSp mod">
        <pc:chgData name="LUIS MARIA GARROTE DE MARCOS" userId="6e3922de-64f4-49f5-b52a-4f1a7bf23d81" providerId="ADAL" clId="{3D97C3C1-A12C-49C0-B344-6C1D1B468592}" dt="2023-04-22T18:12:23.019" v="2749" actId="108"/>
        <pc:sldMkLst>
          <pc:docMk/>
          <pc:sldMk cId="172588679" sldId="1074"/>
        </pc:sldMkLst>
        <pc:spChg chg="add mod">
          <ac:chgData name="LUIS MARIA GARROTE DE MARCOS" userId="6e3922de-64f4-49f5-b52a-4f1a7bf23d81" providerId="ADAL" clId="{3D97C3C1-A12C-49C0-B344-6C1D1B468592}" dt="2023-04-22T18:01:06.769" v="2582" actId="20577"/>
          <ac:spMkLst>
            <pc:docMk/>
            <pc:sldMk cId="172588679" sldId="1074"/>
            <ac:spMk id="3" creationId="{F4B08D0D-BD5D-F5CE-6329-6FD2D18A2E39}"/>
          </ac:spMkLst>
        </pc:spChg>
        <pc:spChg chg="mod">
          <ac:chgData name="LUIS MARIA GARROTE DE MARCOS" userId="6e3922de-64f4-49f5-b52a-4f1a7bf23d81" providerId="ADAL" clId="{3D97C3C1-A12C-49C0-B344-6C1D1B468592}" dt="2023-04-22T18:12:23.019" v="2749" actId="108"/>
          <ac:spMkLst>
            <pc:docMk/>
            <pc:sldMk cId="172588679" sldId="1074"/>
            <ac:spMk id="9" creationId="{AC1316C3-94E2-47AC-AD92-F86A70A03B86}"/>
          </ac:spMkLst>
        </pc:spChg>
      </pc:sldChg>
      <pc:sldChg chg="del">
        <pc:chgData name="LUIS MARIA GARROTE DE MARCOS" userId="6e3922de-64f4-49f5-b52a-4f1a7bf23d81" providerId="ADAL" clId="{3D97C3C1-A12C-49C0-B344-6C1D1B468592}" dt="2023-04-22T19:18:25.344" v="4935" actId="2696"/>
        <pc:sldMkLst>
          <pc:docMk/>
          <pc:sldMk cId="538493520" sldId="1075"/>
        </pc:sldMkLst>
      </pc:sldChg>
      <pc:sldChg chg="add del">
        <pc:chgData name="LUIS MARIA GARROTE DE MARCOS" userId="6e3922de-64f4-49f5-b52a-4f1a7bf23d81" providerId="ADAL" clId="{3D97C3C1-A12C-49C0-B344-6C1D1B468592}" dt="2023-04-23T09:12:55.792" v="6380" actId="47"/>
        <pc:sldMkLst>
          <pc:docMk/>
          <pc:sldMk cId="3039679374" sldId="1075"/>
        </pc:sldMkLst>
      </pc:sldChg>
      <pc:sldChg chg="addSp delSp modSp add del mod">
        <pc:chgData name="LUIS MARIA GARROTE DE MARCOS" userId="6e3922de-64f4-49f5-b52a-4f1a7bf23d81" providerId="ADAL" clId="{3D97C3C1-A12C-49C0-B344-6C1D1B468592}" dt="2023-04-22T09:42:18.326" v="168" actId="47"/>
        <pc:sldMkLst>
          <pc:docMk/>
          <pc:sldMk cId="1578166226" sldId="1076"/>
        </pc:sldMkLst>
        <pc:spChg chg="mod">
          <ac:chgData name="LUIS MARIA GARROTE DE MARCOS" userId="6e3922de-64f4-49f5-b52a-4f1a7bf23d81" providerId="ADAL" clId="{3D97C3C1-A12C-49C0-B344-6C1D1B468592}" dt="2023-04-22T09:37:18.087" v="43" actId="6549"/>
          <ac:spMkLst>
            <pc:docMk/>
            <pc:sldMk cId="1578166226" sldId="1076"/>
            <ac:spMk id="759811" creationId="{00000000-0000-0000-0000-000000000000}"/>
          </ac:spMkLst>
        </pc:spChg>
        <pc:grpChg chg="del">
          <ac:chgData name="LUIS MARIA GARROTE DE MARCOS" userId="6e3922de-64f4-49f5-b52a-4f1a7bf23d81" providerId="ADAL" clId="{3D97C3C1-A12C-49C0-B344-6C1D1B468592}" dt="2023-04-22T09:37:23.131" v="47" actId="478"/>
          <ac:grpSpMkLst>
            <pc:docMk/>
            <pc:sldMk cId="1578166226" sldId="1076"/>
            <ac:grpSpMk id="2" creationId="{0A1F4DA3-2E56-4E26-A38B-2181E8B5A436}"/>
          </ac:grpSpMkLst>
        </pc:grpChg>
        <pc:grpChg chg="del">
          <ac:chgData name="LUIS MARIA GARROTE DE MARCOS" userId="6e3922de-64f4-49f5-b52a-4f1a7bf23d81" providerId="ADAL" clId="{3D97C3C1-A12C-49C0-B344-6C1D1B468592}" dt="2023-04-22T09:37:21.034" v="44" actId="478"/>
          <ac:grpSpMkLst>
            <pc:docMk/>
            <pc:sldMk cId="1578166226" sldId="1076"/>
            <ac:grpSpMk id="3" creationId="{93C72F12-C8FC-43FC-8A45-630CE72689E8}"/>
          </ac:grpSpMkLst>
        </pc:grpChg>
        <pc:grpChg chg="del">
          <ac:chgData name="LUIS MARIA GARROTE DE MARCOS" userId="6e3922de-64f4-49f5-b52a-4f1a7bf23d81" providerId="ADAL" clId="{3D97C3C1-A12C-49C0-B344-6C1D1B468592}" dt="2023-04-22T09:37:22.567" v="46" actId="478"/>
          <ac:grpSpMkLst>
            <pc:docMk/>
            <pc:sldMk cId="1578166226" sldId="1076"/>
            <ac:grpSpMk id="5" creationId="{8947C4A8-9524-487A-BFAF-19D1A47AFA22}"/>
          </ac:grpSpMkLst>
        </pc:grpChg>
        <pc:grpChg chg="del">
          <ac:chgData name="LUIS MARIA GARROTE DE MARCOS" userId="6e3922de-64f4-49f5-b52a-4f1a7bf23d81" providerId="ADAL" clId="{3D97C3C1-A12C-49C0-B344-6C1D1B468592}" dt="2023-04-22T09:37:21.913" v="45" actId="478"/>
          <ac:grpSpMkLst>
            <pc:docMk/>
            <pc:sldMk cId="1578166226" sldId="1076"/>
            <ac:grpSpMk id="6" creationId="{F82C3CEC-2A4B-4DA0-B507-51C4F740234B}"/>
          </ac:grpSpMkLst>
        </pc:grpChg>
        <pc:picChg chg="add mod">
          <ac:chgData name="LUIS MARIA GARROTE DE MARCOS" userId="6e3922de-64f4-49f5-b52a-4f1a7bf23d81" providerId="ADAL" clId="{3D97C3C1-A12C-49C0-B344-6C1D1B468592}" dt="2023-04-22T09:38:08.868" v="52" actId="1076"/>
          <ac:picMkLst>
            <pc:docMk/>
            <pc:sldMk cId="1578166226" sldId="1076"/>
            <ac:picMk id="7" creationId="{B84D65F2-DF68-6967-70F6-A5CC8CC757DA}"/>
          </ac:picMkLst>
        </pc:picChg>
      </pc:sldChg>
      <pc:sldChg chg="addSp delSp modSp add mod">
        <pc:chgData name="LUIS MARIA GARROTE DE MARCOS" userId="6e3922de-64f4-49f5-b52a-4f1a7bf23d81" providerId="ADAL" clId="{3D97C3C1-A12C-49C0-B344-6C1D1B468592}" dt="2023-04-23T09:02:10.453" v="6321" actId="2711"/>
        <pc:sldMkLst>
          <pc:docMk/>
          <pc:sldMk cId="2410446379" sldId="1077"/>
        </pc:sldMkLst>
        <pc:spChg chg="add mod">
          <ac:chgData name="LUIS MARIA GARROTE DE MARCOS" userId="6e3922de-64f4-49f5-b52a-4f1a7bf23d81" providerId="ADAL" clId="{3D97C3C1-A12C-49C0-B344-6C1D1B468592}" dt="2023-04-23T09:02:06.380" v="6320" actId="2711"/>
          <ac:spMkLst>
            <pc:docMk/>
            <pc:sldMk cId="2410446379" sldId="1077"/>
            <ac:spMk id="3" creationId="{4F1F0EC8-D490-F44F-F21C-A06CFE3D5044}"/>
          </ac:spMkLst>
        </pc:spChg>
        <pc:spChg chg="add del mod">
          <ac:chgData name="LUIS MARIA GARROTE DE MARCOS" userId="6e3922de-64f4-49f5-b52a-4f1a7bf23d81" providerId="ADAL" clId="{3D97C3C1-A12C-49C0-B344-6C1D1B468592}" dt="2023-04-22T09:46:51.134" v="337" actId="478"/>
          <ac:spMkLst>
            <pc:docMk/>
            <pc:sldMk cId="2410446379" sldId="1077"/>
            <ac:spMk id="4" creationId="{3A1A3CE5-824A-607F-00DC-8231EC42E979}"/>
          </ac:spMkLst>
        </pc:spChg>
        <pc:spChg chg="add mod">
          <ac:chgData name="LUIS MARIA GARROTE DE MARCOS" userId="6e3922de-64f4-49f5-b52a-4f1a7bf23d81" providerId="ADAL" clId="{3D97C3C1-A12C-49C0-B344-6C1D1B468592}" dt="2023-04-23T09:02:10.453" v="6321" actId="2711"/>
          <ac:spMkLst>
            <pc:docMk/>
            <pc:sldMk cId="2410446379" sldId="1077"/>
            <ac:spMk id="5" creationId="{85A8379F-E353-EF09-28C3-D762AEC27446}"/>
          </ac:spMkLst>
        </pc:spChg>
        <pc:spChg chg="add mod">
          <ac:chgData name="LUIS MARIA GARROTE DE MARCOS" userId="6e3922de-64f4-49f5-b52a-4f1a7bf23d81" providerId="ADAL" clId="{3D97C3C1-A12C-49C0-B344-6C1D1B468592}" dt="2023-04-22T09:52:16.632" v="592" actId="255"/>
          <ac:spMkLst>
            <pc:docMk/>
            <pc:sldMk cId="2410446379" sldId="1077"/>
            <ac:spMk id="6" creationId="{C35D3D94-DA64-5758-CE79-7BD631A9C9AE}"/>
          </ac:spMkLst>
        </pc:spChg>
        <pc:spChg chg="mod">
          <ac:chgData name="LUIS MARIA GARROTE DE MARCOS" userId="6e3922de-64f4-49f5-b52a-4f1a7bf23d81" providerId="ADAL" clId="{3D97C3C1-A12C-49C0-B344-6C1D1B468592}" dt="2023-04-23T09:01:57.063" v="6319" actId="2711"/>
          <ac:spMkLst>
            <pc:docMk/>
            <pc:sldMk cId="2410446379" sldId="1077"/>
            <ac:spMk id="18" creationId="{C0F566A5-9B99-4115-8878-E530979ED6F2}"/>
          </ac:spMkLst>
        </pc:spChg>
        <pc:spChg chg="mod">
          <ac:chgData name="LUIS MARIA GARROTE DE MARCOS" userId="6e3922de-64f4-49f5-b52a-4f1a7bf23d81" providerId="ADAL" clId="{3D97C3C1-A12C-49C0-B344-6C1D1B468592}" dt="2023-04-22T09:52:21.208" v="593" actId="1076"/>
          <ac:spMkLst>
            <pc:docMk/>
            <pc:sldMk cId="2410446379" sldId="1077"/>
            <ac:spMk id="43" creationId="{DCCD9A5F-73BB-4E24-8A6B-02CC51AC15C6}"/>
          </ac:spMkLst>
        </pc:spChg>
        <pc:spChg chg="mod">
          <ac:chgData name="LUIS MARIA GARROTE DE MARCOS" userId="6e3922de-64f4-49f5-b52a-4f1a7bf23d81" providerId="ADAL" clId="{3D97C3C1-A12C-49C0-B344-6C1D1B468592}" dt="2023-04-22T18:11:34.127" v="2741" actId="108"/>
          <ac:spMkLst>
            <pc:docMk/>
            <pc:sldMk cId="2410446379" sldId="1077"/>
            <ac:spMk id="759811" creationId="{00000000-0000-0000-0000-000000000000}"/>
          </ac:spMkLst>
        </pc:spChg>
        <pc:picChg chg="add mod">
          <ac:chgData name="LUIS MARIA GARROTE DE MARCOS" userId="6e3922de-64f4-49f5-b52a-4f1a7bf23d81" providerId="ADAL" clId="{3D97C3C1-A12C-49C0-B344-6C1D1B468592}" dt="2023-04-22T09:47:25.342" v="385" actId="1036"/>
          <ac:picMkLst>
            <pc:docMk/>
            <pc:sldMk cId="2410446379" sldId="1077"/>
            <ac:picMk id="2" creationId="{93782258-1431-C732-B8C7-980ABD47E224}"/>
          </ac:picMkLst>
        </pc:picChg>
        <pc:picChg chg="mod">
          <ac:chgData name="LUIS MARIA GARROTE DE MARCOS" userId="6e3922de-64f4-49f5-b52a-4f1a7bf23d81" providerId="ADAL" clId="{3D97C3C1-A12C-49C0-B344-6C1D1B468592}" dt="2023-04-22T09:47:25.342" v="385" actId="1036"/>
          <ac:picMkLst>
            <pc:docMk/>
            <pc:sldMk cId="2410446379" sldId="1077"/>
            <ac:picMk id="7" creationId="{B84D65F2-DF68-6967-70F6-A5CC8CC757DA}"/>
          </ac:picMkLst>
        </pc:picChg>
      </pc:sldChg>
      <pc:sldChg chg="addSp delSp modSp add mod">
        <pc:chgData name="LUIS MARIA GARROTE DE MARCOS" userId="6e3922de-64f4-49f5-b52a-4f1a7bf23d81" providerId="ADAL" clId="{3D97C3C1-A12C-49C0-B344-6C1D1B468592}" dt="2023-04-23T09:02:39.386" v="6322" actId="167"/>
        <pc:sldMkLst>
          <pc:docMk/>
          <pc:sldMk cId="2650387986" sldId="1078"/>
        </pc:sldMkLst>
        <pc:spChg chg="add mod">
          <ac:chgData name="LUIS MARIA GARROTE DE MARCOS" userId="6e3922de-64f4-49f5-b52a-4f1a7bf23d81" providerId="ADAL" clId="{3D97C3C1-A12C-49C0-B344-6C1D1B468592}" dt="2023-04-22T18:09:18.753" v="2694" actId="12789"/>
          <ac:spMkLst>
            <pc:docMk/>
            <pc:sldMk cId="2650387986" sldId="1078"/>
            <ac:spMk id="4" creationId="{A1701159-D166-CCC6-84B4-20CF50A2B328}"/>
          </ac:spMkLst>
        </pc:spChg>
        <pc:spChg chg="add mod">
          <ac:chgData name="LUIS MARIA GARROTE DE MARCOS" userId="6e3922de-64f4-49f5-b52a-4f1a7bf23d81" providerId="ADAL" clId="{3D97C3C1-A12C-49C0-B344-6C1D1B468592}" dt="2023-04-22T18:11:17.222" v="2740" actId="1037"/>
          <ac:spMkLst>
            <pc:docMk/>
            <pc:sldMk cId="2650387986" sldId="1078"/>
            <ac:spMk id="5" creationId="{0FE97BBA-99EA-A64B-4732-B32F87A7E558}"/>
          </ac:spMkLst>
        </pc:spChg>
        <pc:spChg chg="add mod">
          <ac:chgData name="LUIS MARIA GARROTE DE MARCOS" userId="6e3922de-64f4-49f5-b52a-4f1a7bf23d81" providerId="ADAL" clId="{3D97C3C1-A12C-49C0-B344-6C1D1B468592}" dt="2023-04-22T18:09:18.753" v="2694" actId="12789"/>
          <ac:spMkLst>
            <pc:docMk/>
            <pc:sldMk cId="2650387986" sldId="1078"/>
            <ac:spMk id="6" creationId="{8E18DFDF-5F13-6B67-C66E-CD0C15E611FA}"/>
          </ac:spMkLst>
        </pc:spChg>
        <pc:spChg chg="add mod">
          <ac:chgData name="LUIS MARIA GARROTE DE MARCOS" userId="6e3922de-64f4-49f5-b52a-4f1a7bf23d81" providerId="ADAL" clId="{3D97C3C1-A12C-49C0-B344-6C1D1B468592}" dt="2023-04-22T18:11:07.431" v="2715" actId="208"/>
          <ac:spMkLst>
            <pc:docMk/>
            <pc:sldMk cId="2650387986" sldId="1078"/>
            <ac:spMk id="16" creationId="{19FC2EF9-234F-8669-7248-937C3C6BE2B1}"/>
          </ac:spMkLst>
        </pc:spChg>
        <pc:spChg chg="del">
          <ac:chgData name="LUIS MARIA GARROTE DE MARCOS" userId="6e3922de-64f4-49f5-b52a-4f1a7bf23d81" providerId="ADAL" clId="{3D97C3C1-A12C-49C0-B344-6C1D1B468592}" dt="2023-04-22T09:41:08.934" v="164" actId="478"/>
          <ac:spMkLst>
            <pc:docMk/>
            <pc:sldMk cId="2650387986" sldId="1078"/>
            <ac:spMk id="18" creationId="{C0F566A5-9B99-4115-8878-E530979ED6F2}"/>
          </ac:spMkLst>
        </pc:spChg>
        <pc:spChg chg="add mod">
          <ac:chgData name="LUIS MARIA GARROTE DE MARCOS" userId="6e3922de-64f4-49f5-b52a-4f1a7bf23d81" providerId="ADAL" clId="{3D97C3C1-A12C-49C0-B344-6C1D1B468592}" dt="2023-04-22T18:11:17.222" v="2740" actId="1037"/>
          <ac:spMkLst>
            <pc:docMk/>
            <pc:sldMk cId="2650387986" sldId="1078"/>
            <ac:spMk id="20" creationId="{9EBE9F69-DD72-A36E-6FDF-C13E130B663E}"/>
          </ac:spMkLst>
        </pc:spChg>
        <pc:spChg chg="add mod">
          <ac:chgData name="LUIS MARIA GARROTE DE MARCOS" userId="6e3922de-64f4-49f5-b52a-4f1a7bf23d81" providerId="ADAL" clId="{3D97C3C1-A12C-49C0-B344-6C1D1B468592}" dt="2023-04-22T18:10:51.478" v="2713" actId="208"/>
          <ac:spMkLst>
            <pc:docMk/>
            <pc:sldMk cId="2650387986" sldId="1078"/>
            <ac:spMk id="21" creationId="{4CA67473-0D55-9669-6341-EDDBF275032A}"/>
          </ac:spMkLst>
        </pc:spChg>
        <pc:spChg chg="del">
          <ac:chgData name="LUIS MARIA GARROTE DE MARCOS" userId="6e3922de-64f4-49f5-b52a-4f1a7bf23d81" providerId="ADAL" clId="{3D97C3C1-A12C-49C0-B344-6C1D1B468592}" dt="2023-04-22T09:41:07.429" v="163" actId="478"/>
          <ac:spMkLst>
            <pc:docMk/>
            <pc:sldMk cId="2650387986" sldId="1078"/>
            <ac:spMk id="43" creationId="{DCCD9A5F-73BB-4E24-8A6B-02CC51AC15C6}"/>
          </ac:spMkLst>
        </pc:spChg>
        <pc:spChg chg="mod">
          <ac:chgData name="LUIS MARIA GARROTE DE MARCOS" userId="6e3922de-64f4-49f5-b52a-4f1a7bf23d81" providerId="ADAL" clId="{3D97C3C1-A12C-49C0-B344-6C1D1B468592}" dt="2023-04-22T18:11:38.667" v="2742" actId="108"/>
          <ac:spMkLst>
            <pc:docMk/>
            <pc:sldMk cId="2650387986" sldId="1078"/>
            <ac:spMk id="759811" creationId="{00000000-0000-0000-0000-000000000000}"/>
          </ac:spMkLst>
        </pc:spChg>
        <pc:picChg chg="add mod">
          <ac:chgData name="LUIS MARIA GARROTE DE MARCOS" userId="6e3922de-64f4-49f5-b52a-4f1a7bf23d81" providerId="ADAL" clId="{3D97C3C1-A12C-49C0-B344-6C1D1B468592}" dt="2023-04-22T18:08:13.989" v="2683" actId="1035"/>
          <ac:picMkLst>
            <pc:docMk/>
            <pc:sldMk cId="2650387986" sldId="1078"/>
            <ac:picMk id="2" creationId="{BA6597D2-3D9D-AB07-6177-3D7B5A6B3C1D}"/>
          </ac:picMkLst>
        </pc:picChg>
        <pc:picChg chg="add mod">
          <ac:chgData name="LUIS MARIA GARROTE DE MARCOS" userId="6e3922de-64f4-49f5-b52a-4f1a7bf23d81" providerId="ADAL" clId="{3D97C3C1-A12C-49C0-B344-6C1D1B468592}" dt="2023-04-22T18:08:13.989" v="2683" actId="1035"/>
          <ac:picMkLst>
            <pc:docMk/>
            <pc:sldMk cId="2650387986" sldId="1078"/>
            <ac:picMk id="3" creationId="{BC3948D2-B877-4C5F-434B-C96EDB01EF44}"/>
          </ac:picMkLst>
        </pc:picChg>
        <pc:picChg chg="del">
          <ac:chgData name="LUIS MARIA GARROTE DE MARCOS" userId="6e3922de-64f4-49f5-b52a-4f1a7bf23d81" providerId="ADAL" clId="{3D97C3C1-A12C-49C0-B344-6C1D1B468592}" dt="2023-04-22T09:41:05.570" v="162" actId="478"/>
          <ac:picMkLst>
            <pc:docMk/>
            <pc:sldMk cId="2650387986" sldId="1078"/>
            <ac:picMk id="7" creationId="{B84D65F2-DF68-6967-70F6-A5CC8CC757DA}"/>
          </ac:picMkLst>
        </pc:picChg>
        <pc:picChg chg="add del mod">
          <ac:chgData name="LUIS MARIA GARROTE DE MARCOS" userId="6e3922de-64f4-49f5-b52a-4f1a7bf23d81" providerId="ADAL" clId="{3D97C3C1-A12C-49C0-B344-6C1D1B468592}" dt="2023-04-22T18:07:59.335" v="2662" actId="478"/>
          <ac:picMkLst>
            <pc:docMk/>
            <pc:sldMk cId="2650387986" sldId="1078"/>
            <ac:picMk id="9" creationId="{6E17CE7E-873D-B7ED-86AF-8EC6560D61A5}"/>
          </ac:picMkLst>
        </pc:picChg>
        <pc:picChg chg="add mod">
          <ac:chgData name="LUIS MARIA GARROTE DE MARCOS" userId="6e3922de-64f4-49f5-b52a-4f1a7bf23d81" providerId="ADAL" clId="{3D97C3C1-A12C-49C0-B344-6C1D1B468592}" dt="2023-04-22T18:08:20.172" v="2685" actId="1076"/>
          <ac:picMkLst>
            <pc:docMk/>
            <pc:sldMk cId="2650387986" sldId="1078"/>
            <ac:picMk id="11" creationId="{3EF51B9A-B231-B93F-8B83-80BB7D0CFE07}"/>
          </ac:picMkLst>
        </pc:picChg>
        <pc:picChg chg="add mod">
          <ac:chgData name="LUIS MARIA GARROTE DE MARCOS" userId="6e3922de-64f4-49f5-b52a-4f1a7bf23d81" providerId="ADAL" clId="{3D97C3C1-A12C-49C0-B344-6C1D1B468592}" dt="2023-04-22T18:11:17.222" v="2740" actId="1037"/>
          <ac:picMkLst>
            <pc:docMk/>
            <pc:sldMk cId="2650387986" sldId="1078"/>
            <ac:picMk id="13" creationId="{18C919A2-AA10-AD35-7691-80B79A30CA42}"/>
          </ac:picMkLst>
        </pc:picChg>
        <pc:picChg chg="add mod ord">
          <ac:chgData name="LUIS MARIA GARROTE DE MARCOS" userId="6e3922de-64f4-49f5-b52a-4f1a7bf23d81" providerId="ADAL" clId="{3D97C3C1-A12C-49C0-B344-6C1D1B468592}" dt="2023-04-23T09:02:39.386" v="6322" actId="167"/>
          <ac:picMkLst>
            <pc:docMk/>
            <pc:sldMk cId="2650387986" sldId="1078"/>
            <ac:picMk id="15" creationId="{8D6CF6A6-9D07-6B0D-05E0-B1D2F56288FC}"/>
          </ac:picMkLst>
        </pc:picChg>
      </pc:sldChg>
      <pc:sldChg chg="addSp delSp modSp add mod ord">
        <pc:chgData name="LUIS MARIA GARROTE DE MARCOS" userId="6e3922de-64f4-49f5-b52a-4f1a7bf23d81" providerId="ADAL" clId="{3D97C3C1-A12C-49C0-B344-6C1D1B468592}" dt="2023-04-22T18:12:16.134" v="2748" actId="108"/>
        <pc:sldMkLst>
          <pc:docMk/>
          <pc:sldMk cId="2491938712" sldId="1079"/>
        </pc:sldMkLst>
        <pc:spChg chg="mod topLvl">
          <ac:chgData name="LUIS MARIA GARROTE DE MARCOS" userId="6e3922de-64f4-49f5-b52a-4f1a7bf23d81" providerId="ADAL" clId="{3D97C3C1-A12C-49C0-B344-6C1D1B468592}" dt="2023-04-22T17:13:44.414" v="714" actId="164"/>
          <ac:spMkLst>
            <pc:docMk/>
            <pc:sldMk cId="2491938712" sldId="1079"/>
            <ac:spMk id="2" creationId="{3C4788D8-FB5E-43DF-AE5E-4920691A7275}"/>
          </ac:spMkLst>
        </pc:spChg>
        <pc:spChg chg="mod">
          <ac:chgData name="LUIS MARIA GARROTE DE MARCOS" userId="6e3922de-64f4-49f5-b52a-4f1a7bf23d81" providerId="ADAL" clId="{3D97C3C1-A12C-49C0-B344-6C1D1B468592}" dt="2023-04-22T18:12:16.134" v="2748" actId="108"/>
          <ac:spMkLst>
            <pc:docMk/>
            <pc:sldMk cId="2491938712" sldId="1079"/>
            <ac:spMk id="9" creationId="{AC1316C3-94E2-47AC-AD92-F86A70A03B86}"/>
          </ac:spMkLst>
        </pc:spChg>
        <pc:spChg chg="mod topLvl">
          <ac:chgData name="LUIS MARIA GARROTE DE MARCOS" userId="6e3922de-64f4-49f5-b52a-4f1a7bf23d81" providerId="ADAL" clId="{3D97C3C1-A12C-49C0-B344-6C1D1B468592}" dt="2023-04-22T17:13:44.414" v="714" actId="164"/>
          <ac:spMkLst>
            <pc:docMk/>
            <pc:sldMk cId="2491938712" sldId="1079"/>
            <ac:spMk id="11" creationId="{1CFF7990-6214-4701-B884-DC4EE04F9BD3}"/>
          </ac:spMkLst>
        </pc:spChg>
        <pc:spChg chg="mod topLvl">
          <ac:chgData name="LUIS MARIA GARROTE DE MARCOS" userId="6e3922de-64f4-49f5-b52a-4f1a7bf23d81" providerId="ADAL" clId="{3D97C3C1-A12C-49C0-B344-6C1D1B468592}" dt="2023-04-22T17:13:44.414" v="714" actId="164"/>
          <ac:spMkLst>
            <pc:docMk/>
            <pc:sldMk cId="2491938712" sldId="1079"/>
            <ac:spMk id="12" creationId="{C99FE4A5-7A6A-473E-96C6-88052D2DC615}"/>
          </ac:spMkLst>
        </pc:spChg>
        <pc:spChg chg="mod topLvl">
          <ac:chgData name="LUIS MARIA GARROTE DE MARCOS" userId="6e3922de-64f4-49f5-b52a-4f1a7bf23d81" providerId="ADAL" clId="{3D97C3C1-A12C-49C0-B344-6C1D1B468592}" dt="2023-04-22T17:13:44.414" v="714" actId="164"/>
          <ac:spMkLst>
            <pc:docMk/>
            <pc:sldMk cId="2491938712" sldId="1079"/>
            <ac:spMk id="13" creationId="{72D92EEC-4EBB-4DC4-BCEB-4DCC54448341}"/>
          </ac:spMkLst>
        </pc:spChg>
        <pc:spChg chg="mod topLvl">
          <ac:chgData name="LUIS MARIA GARROTE DE MARCOS" userId="6e3922de-64f4-49f5-b52a-4f1a7bf23d81" providerId="ADAL" clId="{3D97C3C1-A12C-49C0-B344-6C1D1B468592}" dt="2023-04-22T17:13:44.414" v="714" actId="164"/>
          <ac:spMkLst>
            <pc:docMk/>
            <pc:sldMk cId="2491938712" sldId="1079"/>
            <ac:spMk id="14" creationId="{501EB8AD-FA4E-48AE-8036-FD7650B0CB58}"/>
          </ac:spMkLst>
        </pc:spChg>
        <pc:spChg chg="mod topLvl">
          <ac:chgData name="LUIS MARIA GARROTE DE MARCOS" userId="6e3922de-64f4-49f5-b52a-4f1a7bf23d81" providerId="ADAL" clId="{3D97C3C1-A12C-49C0-B344-6C1D1B468592}" dt="2023-04-22T17:13:44.414" v="714" actId="164"/>
          <ac:spMkLst>
            <pc:docMk/>
            <pc:sldMk cId="2491938712" sldId="1079"/>
            <ac:spMk id="15" creationId="{003EA757-DA87-470F-99C6-368AB1CD6252}"/>
          </ac:spMkLst>
        </pc:spChg>
        <pc:spChg chg="mod topLvl">
          <ac:chgData name="LUIS MARIA GARROTE DE MARCOS" userId="6e3922de-64f4-49f5-b52a-4f1a7bf23d81" providerId="ADAL" clId="{3D97C3C1-A12C-49C0-B344-6C1D1B468592}" dt="2023-04-22T17:13:44.414" v="714" actId="164"/>
          <ac:spMkLst>
            <pc:docMk/>
            <pc:sldMk cId="2491938712" sldId="1079"/>
            <ac:spMk id="16" creationId="{294F72DB-3070-4E40-8D0F-A81652A02B0E}"/>
          </ac:spMkLst>
        </pc:spChg>
        <pc:grpChg chg="add mod">
          <ac:chgData name="LUIS MARIA GARROTE DE MARCOS" userId="6e3922de-64f4-49f5-b52a-4f1a7bf23d81" providerId="ADAL" clId="{3D97C3C1-A12C-49C0-B344-6C1D1B468592}" dt="2023-04-22T17:13:44.414" v="714" actId="164"/>
          <ac:grpSpMkLst>
            <pc:docMk/>
            <pc:sldMk cId="2491938712" sldId="1079"/>
            <ac:grpSpMk id="6" creationId="{49247FC9-D626-E902-8575-23BE85273AFC}"/>
          </ac:grpSpMkLst>
        </pc:grpChg>
        <pc:grpChg chg="del">
          <ac:chgData name="LUIS MARIA GARROTE DE MARCOS" userId="6e3922de-64f4-49f5-b52a-4f1a7bf23d81" providerId="ADAL" clId="{3D97C3C1-A12C-49C0-B344-6C1D1B468592}" dt="2023-04-22T17:11:30.957" v="701" actId="165"/>
          <ac:grpSpMkLst>
            <pc:docMk/>
            <pc:sldMk cId="2491938712" sldId="1079"/>
            <ac:grpSpMk id="28" creationId="{72682F78-A9C5-48A3-B012-7E394FC079AC}"/>
          </ac:grpSpMkLst>
        </pc:grpChg>
        <pc:picChg chg="mod topLvl">
          <ac:chgData name="LUIS MARIA GARROTE DE MARCOS" userId="6e3922de-64f4-49f5-b52a-4f1a7bf23d81" providerId="ADAL" clId="{3D97C3C1-A12C-49C0-B344-6C1D1B468592}" dt="2023-04-22T17:13:44.414" v="714" actId="164"/>
          <ac:picMkLst>
            <pc:docMk/>
            <pc:sldMk cId="2491938712" sldId="1079"/>
            <ac:picMk id="7" creationId="{90C8929B-A143-4E84-B4B8-B4CC701A3506}"/>
          </ac:picMkLst>
        </pc:picChg>
        <pc:cxnChg chg="mod topLvl">
          <ac:chgData name="LUIS MARIA GARROTE DE MARCOS" userId="6e3922de-64f4-49f5-b52a-4f1a7bf23d81" providerId="ADAL" clId="{3D97C3C1-A12C-49C0-B344-6C1D1B468592}" dt="2023-04-22T17:13:44.414" v="714" actId="164"/>
          <ac:cxnSpMkLst>
            <pc:docMk/>
            <pc:sldMk cId="2491938712" sldId="1079"/>
            <ac:cxnSpMk id="4" creationId="{F90420B0-C667-4AD8-880F-C1AAB587D80B}"/>
          </ac:cxnSpMkLst>
        </pc:cxnChg>
        <pc:cxnChg chg="mod topLvl">
          <ac:chgData name="LUIS MARIA GARROTE DE MARCOS" userId="6e3922de-64f4-49f5-b52a-4f1a7bf23d81" providerId="ADAL" clId="{3D97C3C1-A12C-49C0-B344-6C1D1B468592}" dt="2023-04-22T17:13:44.414" v="714" actId="164"/>
          <ac:cxnSpMkLst>
            <pc:docMk/>
            <pc:sldMk cId="2491938712" sldId="1079"/>
            <ac:cxnSpMk id="17" creationId="{1B5DBE44-424F-4D29-AACD-98A3AEC70684}"/>
          </ac:cxnSpMkLst>
        </pc:cxnChg>
        <pc:cxnChg chg="mod topLvl">
          <ac:chgData name="LUIS MARIA GARROTE DE MARCOS" userId="6e3922de-64f4-49f5-b52a-4f1a7bf23d81" providerId="ADAL" clId="{3D97C3C1-A12C-49C0-B344-6C1D1B468592}" dt="2023-04-22T17:13:44.414" v="714" actId="164"/>
          <ac:cxnSpMkLst>
            <pc:docMk/>
            <pc:sldMk cId="2491938712" sldId="1079"/>
            <ac:cxnSpMk id="19" creationId="{E6997499-4CE5-42D3-B113-CB22505CAC7F}"/>
          </ac:cxnSpMkLst>
        </pc:cxnChg>
        <pc:cxnChg chg="mod topLvl">
          <ac:chgData name="LUIS MARIA GARROTE DE MARCOS" userId="6e3922de-64f4-49f5-b52a-4f1a7bf23d81" providerId="ADAL" clId="{3D97C3C1-A12C-49C0-B344-6C1D1B468592}" dt="2023-04-22T17:13:44.414" v="714" actId="164"/>
          <ac:cxnSpMkLst>
            <pc:docMk/>
            <pc:sldMk cId="2491938712" sldId="1079"/>
            <ac:cxnSpMk id="21" creationId="{75530E4C-0391-4D09-85BA-5CAD7EF3108E}"/>
          </ac:cxnSpMkLst>
        </pc:cxnChg>
        <pc:cxnChg chg="mod topLvl">
          <ac:chgData name="LUIS MARIA GARROTE DE MARCOS" userId="6e3922de-64f4-49f5-b52a-4f1a7bf23d81" providerId="ADAL" clId="{3D97C3C1-A12C-49C0-B344-6C1D1B468592}" dt="2023-04-22T17:13:44.414" v="714" actId="164"/>
          <ac:cxnSpMkLst>
            <pc:docMk/>
            <pc:sldMk cId="2491938712" sldId="1079"/>
            <ac:cxnSpMk id="23" creationId="{0559565A-DE19-40CB-BB5E-AFD472EB51F7}"/>
          </ac:cxnSpMkLst>
        </pc:cxnChg>
        <pc:cxnChg chg="mod topLvl">
          <ac:chgData name="LUIS MARIA GARROTE DE MARCOS" userId="6e3922de-64f4-49f5-b52a-4f1a7bf23d81" providerId="ADAL" clId="{3D97C3C1-A12C-49C0-B344-6C1D1B468592}" dt="2023-04-22T17:13:44.414" v="714" actId="164"/>
          <ac:cxnSpMkLst>
            <pc:docMk/>
            <pc:sldMk cId="2491938712" sldId="1079"/>
            <ac:cxnSpMk id="25" creationId="{986E120E-E1A9-48A3-B7C1-C2F5946AFCF0}"/>
          </ac:cxnSpMkLst>
        </pc:cxnChg>
        <pc:cxnChg chg="mod topLvl">
          <ac:chgData name="LUIS MARIA GARROTE DE MARCOS" userId="6e3922de-64f4-49f5-b52a-4f1a7bf23d81" providerId="ADAL" clId="{3D97C3C1-A12C-49C0-B344-6C1D1B468592}" dt="2023-04-22T17:13:44.414" v="714" actId="164"/>
          <ac:cxnSpMkLst>
            <pc:docMk/>
            <pc:sldMk cId="2491938712" sldId="1079"/>
            <ac:cxnSpMk id="27" creationId="{0CB06E36-5999-47CE-BED3-EC10CDBC7AD9}"/>
          </ac:cxnSpMkLst>
        </pc:cxnChg>
      </pc:sldChg>
      <pc:sldChg chg="addSp delSp modSp add mod">
        <pc:chgData name="LUIS MARIA GARROTE DE MARCOS" userId="6e3922de-64f4-49f5-b52a-4f1a7bf23d81" providerId="ADAL" clId="{3D97C3C1-A12C-49C0-B344-6C1D1B468592}" dt="2023-04-23T09:09:29.785" v="6333" actId="20577"/>
        <pc:sldMkLst>
          <pc:docMk/>
          <pc:sldMk cId="887779218" sldId="1080"/>
        </pc:sldMkLst>
        <pc:spChg chg="mod topLvl">
          <ac:chgData name="LUIS MARIA GARROTE DE MARCOS" userId="6e3922de-64f4-49f5-b52a-4f1a7bf23d81" providerId="ADAL" clId="{3D97C3C1-A12C-49C0-B344-6C1D1B468592}" dt="2023-04-22T17:58:51.365" v="2489" actId="164"/>
          <ac:spMkLst>
            <pc:docMk/>
            <pc:sldMk cId="887779218" sldId="1080"/>
            <ac:spMk id="11" creationId="{90FFDA44-3F67-477B-AC8F-EAAAB810A85D}"/>
          </ac:spMkLst>
        </pc:spChg>
        <pc:spChg chg="mod">
          <ac:chgData name="LUIS MARIA GARROTE DE MARCOS" userId="6e3922de-64f4-49f5-b52a-4f1a7bf23d81" providerId="ADAL" clId="{3D97C3C1-A12C-49C0-B344-6C1D1B468592}" dt="2023-04-22T18:13:24.245" v="2757" actId="12"/>
          <ac:spMkLst>
            <pc:docMk/>
            <pc:sldMk cId="887779218" sldId="1080"/>
            <ac:spMk id="12" creationId="{6C55A318-0D4E-42A1-A778-71303B05C505}"/>
          </ac:spMkLst>
        </pc:spChg>
        <pc:spChg chg="del mod">
          <ac:chgData name="LUIS MARIA GARROTE DE MARCOS" userId="6e3922de-64f4-49f5-b52a-4f1a7bf23d81" providerId="ADAL" clId="{3D97C3C1-A12C-49C0-B344-6C1D1B468592}" dt="2023-04-22T17:22:16.927" v="812" actId="478"/>
          <ac:spMkLst>
            <pc:docMk/>
            <pc:sldMk cId="887779218" sldId="1080"/>
            <ac:spMk id="15" creationId="{420AC848-7804-4373-95B1-005CEDA109D9}"/>
          </ac:spMkLst>
        </pc:spChg>
        <pc:spChg chg="mod topLvl">
          <ac:chgData name="LUIS MARIA GARROTE DE MARCOS" userId="6e3922de-64f4-49f5-b52a-4f1a7bf23d81" providerId="ADAL" clId="{3D97C3C1-A12C-49C0-B344-6C1D1B468592}" dt="2023-04-22T17:58:51.365" v="2489" actId="164"/>
          <ac:spMkLst>
            <pc:docMk/>
            <pc:sldMk cId="887779218" sldId="1080"/>
            <ac:spMk id="17" creationId="{04975F7A-C304-46D2-840B-1CD6B280BB51}"/>
          </ac:spMkLst>
        </pc:spChg>
        <pc:spChg chg="mod">
          <ac:chgData name="LUIS MARIA GARROTE DE MARCOS" userId="6e3922de-64f4-49f5-b52a-4f1a7bf23d81" providerId="ADAL" clId="{3D97C3C1-A12C-49C0-B344-6C1D1B468592}" dt="2023-04-23T09:09:29.785" v="6333" actId="20577"/>
          <ac:spMkLst>
            <pc:docMk/>
            <pc:sldMk cId="887779218" sldId="1080"/>
            <ac:spMk id="20" creationId="{C9C3AAF8-2A8A-468F-93E5-E6D8382EA3A0}"/>
          </ac:spMkLst>
        </pc:spChg>
        <pc:spChg chg="mod topLvl">
          <ac:chgData name="LUIS MARIA GARROTE DE MARCOS" userId="6e3922de-64f4-49f5-b52a-4f1a7bf23d81" providerId="ADAL" clId="{3D97C3C1-A12C-49C0-B344-6C1D1B468592}" dt="2023-04-22T17:58:51.365" v="2489" actId="164"/>
          <ac:spMkLst>
            <pc:docMk/>
            <pc:sldMk cId="887779218" sldId="1080"/>
            <ac:spMk id="21" creationId="{4AEC1FA2-F4E9-4771-823C-C03B8AAECEA6}"/>
          </ac:spMkLst>
        </pc:spChg>
        <pc:spChg chg="add mod">
          <ac:chgData name="LUIS MARIA GARROTE DE MARCOS" userId="6e3922de-64f4-49f5-b52a-4f1a7bf23d81" providerId="ADAL" clId="{3D97C3C1-A12C-49C0-B344-6C1D1B468592}" dt="2023-04-22T17:58:51.365" v="2489" actId="164"/>
          <ac:spMkLst>
            <pc:docMk/>
            <pc:sldMk cId="887779218" sldId="1080"/>
            <ac:spMk id="28" creationId="{E3B33888-720C-0A8F-C93A-DC41ACA7668B}"/>
          </ac:spMkLst>
        </pc:spChg>
        <pc:spChg chg="add mod">
          <ac:chgData name="LUIS MARIA GARROTE DE MARCOS" userId="6e3922de-64f4-49f5-b52a-4f1a7bf23d81" providerId="ADAL" clId="{3D97C3C1-A12C-49C0-B344-6C1D1B468592}" dt="2023-04-22T17:58:51.365" v="2489" actId="164"/>
          <ac:spMkLst>
            <pc:docMk/>
            <pc:sldMk cId="887779218" sldId="1080"/>
            <ac:spMk id="30" creationId="{7506C852-3A20-3DA1-55AF-4C26B1E0A020}"/>
          </ac:spMkLst>
        </pc:spChg>
        <pc:grpChg chg="del">
          <ac:chgData name="LUIS MARIA GARROTE DE MARCOS" userId="6e3922de-64f4-49f5-b52a-4f1a7bf23d81" providerId="ADAL" clId="{3D97C3C1-A12C-49C0-B344-6C1D1B468592}" dt="2023-04-22T17:14:09.607" v="716" actId="165"/>
          <ac:grpSpMkLst>
            <pc:docMk/>
            <pc:sldMk cId="887779218" sldId="1080"/>
            <ac:grpSpMk id="2" creationId="{8577797D-0A82-4938-84BC-D910A34ABF20}"/>
          </ac:grpSpMkLst>
        </pc:grpChg>
        <pc:grpChg chg="del mod topLvl">
          <ac:chgData name="LUIS MARIA GARROTE DE MARCOS" userId="6e3922de-64f4-49f5-b52a-4f1a7bf23d81" providerId="ADAL" clId="{3D97C3C1-A12C-49C0-B344-6C1D1B468592}" dt="2023-04-22T17:14:57.665" v="721" actId="165"/>
          <ac:grpSpMkLst>
            <pc:docMk/>
            <pc:sldMk cId="887779218" sldId="1080"/>
            <ac:grpSpMk id="5" creationId="{D54E62EB-3611-45B4-A359-C7A747E53926}"/>
          </ac:grpSpMkLst>
        </pc:grpChg>
        <pc:grpChg chg="add mod">
          <ac:chgData name="LUIS MARIA GARROTE DE MARCOS" userId="6e3922de-64f4-49f5-b52a-4f1a7bf23d81" providerId="ADAL" clId="{3D97C3C1-A12C-49C0-B344-6C1D1B468592}" dt="2023-04-22T17:58:51.365" v="2489" actId="164"/>
          <ac:grpSpMkLst>
            <pc:docMk/>
            <pc:sldMk cId="887779218" sldId="1080"/>
            <ac:grpSpMk id="32" creationId="{29FDC7E8-7749-05AC-AC84-DD989B0D1070}"/>
          </ac:grpSpMkLst>
        </pc:grpChg>
        <pc:picChg chg="mod topLvl">
          <ac:chgData name="LUIS MARIA GARROTE DE MARCOS" userId="6e3922de-64f4-49f5-b52a-4f1a7bf23d81" providerId="ADAL" clId="{3D97C3C1-A12C-49C0-B344-6C1D1B468592}" dt="2023-04-22T17:58:51.365" v="2489" actId="164"/>
          <ac:picMkLst>
            <pc:docMk/>
            <pc:sldMk cId="887779218" sldId="1080"/>
            <ac:picMk id="4" creationId="{E48B667E-C288-46F6-9E4A-477304EC60A4}"/>
          </ac:picMkLst>
        </pc:picChg>
        <pc:cxnChg chg="add mod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8" creationId="{FBDD92EE-79A7-810C-EC00-14D7298390C1}"/>
          </ac:cxnSpMkLst>
        </pc:cxnChg>
        <pc:cxnChg chg="mod topLvl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9" creationId="{01207659-E1BB-43F2-A530-B41B1F7BBA6C}"/>
          </ac:cxnSpMkLst>
        </pc:cxnChg>
        <pc:cxnChg chg="mod topLvl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10" creationId="{8AAA25D9-275B-4800-9653-627FBD9A18E8}"/>
          </ac:cxnSpMkLst>
        </pc:cxnChg>
        <pc:cxnChg chg="mod topLvl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13" creationId="{D35A9869-6C5D-4585-A828-45C745FCFEA2}"/>
          </ac:cxnSpMkLst>
        </pc:cxnChg>
        <pc:cxnChg chg="del mod topLvl">
          <ac:chgData name="LUIS MARIA GARROTE DE MARCOS" userId="6e3922de-64f4-49f5-b52a-4f1a7bf23d81" providerId="ADAL" clId="{3D97C3C1-A12C-49C0-B344-6C1D1B468592}" dt="2023-04-22T17:15:00.876" v="722" actId="478"/>
          <ac:cxnSpMkLst>
            <pc:docMk/>
            <pc:sldMk cId="887779218" sldId="1080"/>
            <ac:cxnSpMk id="16" creationId="{C1187428-75AA-4EFE-90A8-C67B9C6B04CB}"/>
          </ac:cxnSpMkLst>
        </pc:cxnChg>
        <pc:cxnChg chg="mod topLvl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18" creationId="{E43BA3D8-5657-4B87-9F55-11A817A600C2}"/>
          </ac:cxnSpMkLst>
        </pc:cxnChg>
        <pc:cxnChg chg="mod topLvl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19" creationId="{CA7A22EE-EDBE-4EE4-8248-DD13308EED13}"/>
          </ac:cxnSpMkLst>
        </pc:cxnChg>
        <pc:cxnChg chg="mod topLvl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24" creationId="{434C5CDE-E861-4194-B63A-5764426B892B}"/>
          </ac:cxnSpMkLst>
        </pc:cxnChg>
        <pc:cxnChg chg="mod topLvl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25" creationId="{0856025D-A50D-415C-AFD2-AFEC1E10C578}"/>
          </ac:cxnSpMkLst>
        </pc:cxnChg>
        <pc:cxnChg chg="del mod topLvl">
          <ac:chgData name="LUIS MARIA GARROTE DE MARCOS" userId="6e3922de-64f4-49f5-b52a-4f1a7bf23d81" providerId="ADAL" clId="{3D97C3C1-A12C-49C0-B344-6C1D1B468592}" dt="2023-04-22T17:14:36.741" v="718" actId="478"/>
          <ac:cxnSpMkLst>
            <pc:docMk/>
            <pc:sldMk cId="887779218" sldId="1080"/>
            <ac:cxnSpMk id="26" creationId="{A8F40BE5-ED13-49B2-ADE4-58A890337360}"/>
          </ac:cxnSpMkLst>
        </pc:cxnChg>
        <pc:cxnChg chg="add mod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29" creationId="{BADE61EF-73A4-696F-FA15-E84F281A7FD1}"/>
          </ac:cxnSpMkLst>
        </pc:cxnChg>
        <pc:cxnChg chg="add mod">
          <ac:chgData name="LUIS MARIA GARROTE DE MARCOS" userId="6e3922de-64f4-49f5-b52a-4f1a7bf23d81" providerId="ADAL" clId="{3D97C3C1-A12C-49C0-B344-6C1D1B468592}" dt="2023-04-22T17:58:51.365" v="2489" actId="164"/>
          <ac:cxnSpMkLst>
            <pc:docMk/>
            <pc:sldMk cId="887779218" sldId="1080"/>
            <ac:cxnSpMk id="31" creationId="{21E46579-05F2-59D3-2071-682BE8F5642B}"/>
          </ac:cxnSpMkLst>
        </pc:cxnChg>
      </pc:sldChg>
      <pc:sldChg chg="addSp delSp modSp add mod">
        <pc:chgData name="LUIS MARIA GARROTE DE MARCOS" userId="6e3922de-64f4-49f5-b52a-4f1a7bf23d81" providerId="ADAL" clId="{3D97C3C1-A12C-49C0-B344-6C1D1B468592}" dt="2023-04-23T08:59:34.916" v="6318" actId="1076"/>
        <pc:sldMkLst>
          <pc:docMk/>
          <pc:sldMk cId="2465380124" sldId="1081"/>
        </pc:sldMkLst>
        <pc:spChg chg="add del mod">
          <ac:chgData name="LUIS MARIA GARROTE DE MARCOS" userId="6e3922de-64f4-49f5-b52a-4f1a7bf23d81" providerId="ADAL" clId="{3D97C3C1-A12C-49C0-B344-6C1D1B468592}" dt="2023-04-22T19:13:50.769" v="4859" actId="478"/>
          <ac:spMkLst>
            <pc:docMk/>
            <pc:sldMk cId="2465380124" sldId="1081"/>
            <ac:spMk id="3" creationId="{A61665B3-F18B-64EE-10D4-A77DBF1CFF4C}"/>
          </ac:spMkLst>
        </pc:spChg>
        <pc:spChg chg="add mod">
          <ac:chgData name="LUIS MARIA GARROTE DE MARCOS" userId="6e3922de-64f4-49f5-b52a-4f1a7bf23d81" providerId="ADAL" clId="{3D97C3C1-A12C-49C0-B344-6C1D1B468592}" dt="2023-04-23T08:59:30.899" v="6317" actId="1076"/>
          <ac:spMkLst>
            <pc:docMk/>
            <pc:sldMk cId="2465380124" sldId="1081"/>
            <ac:spMk id="4" creationId="{5AE3A4D3-ED41-87BD-2651-375B955E3C6E}"/>
          </ac:spMkLst>
        </pc:spChg>
        <pc:spChg chg="add mod">
          <ac:chgData name="LUIS MARIA GARROTE DE MARCOS" userId="6e3922de-64f4-49f5-b52a-4f1a7bf23d81" providerId="ADAL" clId="{3D97C3C1-A12C-49C0-B344-6C1D1B468592}" dt="2023-04-23T08:59:34.916" v="6318" actId="1076"/>
          <ac:spMkLst>
            <pc:docMk/>
            <pc:sldMk cId="2465380124" sldId="1081"/>
            <ac:spMk id="5" creationId="{82A4B7ED-F243-30E1-17D3-189FDD00B2B4}"/>
          </ac:spMkLst>
        </pc:spChg>
        <pc:spChg chg="add del mod">
          <ac:chgData name="LUIS MARIA GARROTE DE MARCOS" userId="6e3922de-64f4-49f5-b52a-4f1a7bf23d81" providerId="ADAL" clId="{3D97C3C1-A12C-49C0-B344-6C1D1B468592}" dt="2023-04-22T19:15:49.101" v="4910" actId="478"/>
          <ac:spMkLst>
            <pc:docMk/>
            <pc:sldMk cId="2465380124" sldId="1081"/>
            <ac:spMk id="7" creationId="{2624B6DE-3393-73C3-A9FC-E0DB13C013BC}"/>
          </ac:spMkLst>
        </pc:spChg>
        <pc:spChg chg="mod">
          <ac:chgData name="LUIS MARIA GARROTE DE MARCOS" userId="6e3922de-64f4-49f5-b52a-4f1a7bf23d81" providerId="ADAL" clId="{3D97C3C1-A12C-49C0-B344-6C1D1B468592}" dt="2023-04-22T19:14:45.198" v="4895" actId="14100"/>
          <ac:spMkLst>
            <pc:docMk/>
            <pc:sldMk cId="2465380124" sldId="1081"/>
            <ac:spMk id="20484" creationId="{00000000-0000-0000-0000-000000000000}"/>
          </ac:spMkLst>
        </pc:spChg>
        <pc:spChg chg="mod">
          <ac:chgData name="LUIS MARIA GARROTE DE MARCOS" userId="6e3922de-64f4-49f5-b52a-4f1a7bf23d81" providerId="ADAL" clId="{3D97C3C1-A12C-49C0-B344-6C1D1B468592}" dt="2023-04-22T18:46:06.176" v="3115" actId="6549"/>
          <ac:spMkLst>
            <pc:docMk/>
            <pc:sldMk cId="2465380124" sldId="1081"/>
            <ac:spMk id="759811" creationId="{00000000-0000-0000-0000-000000000000}"/>
          </ac:spMkLst>
        </pc:spChg>
      </pc:sldChg>
      <pc:sldChg chg="addSp delSp modSp new del">
        <pc:chgData name="LUIS MARIA GARROTE DE MARCOS" userId="6e3922de-64f4-49f5-b52a-4f1a7bf23d81" providerId="ADAL" clId="{3D97C3C1-A12C-49C0-B344-6C1D1B468592}" dt="2023-04-22T17:44:58.762" v="1586" actId="2696"/>
        <pc:sldMkLst>
          <pc:docMk/>
          <pc:sldMk cId="2579734073" sldId="1081"/>
        </pc:sldMkLst>
        <pc:spChg chg="add del mod">
          <ac:chgData name="LUIS MARIA GARROTE DE MARCOS" userId="6e3922de-64f4-49f5-b52a-4f1a7bf23d81" providerId="ADAL" clId="{3D97C3C1-A12C-49C0-B344-6C1D1B468592}" dt="2023-04-22T17:36:30.209" v="1118" actId="21"/>
          <ac:spMkLst>
            <pc:docMk/>
            <pc:sldMk cId="2579734073" sldId="1081"/>
            <ac:spMk id="3" creationId="{6F0D2F8F-E4F8-DD14-F79A-EF79D70E9EFD}"/>
          </ac:spMkLst>
        </pc:spChg>
        <pc:spChg chg="mod">
          <ac:chgData name="LUIS MARIA GARROTE DE MARCOS" userId="6e3922de-64f4-49f5-b52a-4f1a7bf23d81" providerId="ADAL" clId="{3D97C3C1-A12C-49C0-B344-6C1D1B468592}" dt="2023-04-22T17:35:12.940" v="1095"/>
          <ac:spMkLst>
            <pc:docMk/>
            <pc:sldMk cId="2579734073" sldId="1081"/>
            <ac:spMk id="6" creationId="{796CCFCC-7077-78DF-2FB0-4AA54D8BFC3E}"/>
          </ac:spMkLst>
        </pc:spChg>
        <pc:spChg chg="mod">
          <ac:chgData name="LUIS MARIA GARROTE DE MARCOS" userId="6e3922de-64f4-49f5-b52a-4f1a7bf23d81" providerId="ADAL" clId="{3D97C3C1-A12C-49C0-B344-6C1D1B468592}" dt="2023-04-22T17:35:12.940" v="1095"/>
          <ac:spMkLst>
            <pc:docMk/>
            <pc:sldMk cId="2579734073" sldId="1081"/>
            <ac:spMk id="10" creationId="{148E4403-D03B-5838-C59D-6E0FC052F1F5}"/>
          </ac:spMkLst>
        </pc:spChg>
        <pc:spChg chg="mod">
          <ac:chgData name="LUIS MARIA GARROTE DE MARCOS" userId="6e3922de-64f4-49f5-b52a-4f1a7bf23d81" providerId="ADAL" clId="{3D97C3C1-A12C-49C0-B344-6C1D1B468592}" dt="2023-04-22T17:35:12.940" v="1095"/>
          <ac:spMkLst>
            <pc:docMk/>
            <pc:sldMk cId="2579734073" sldId="1081"/>
            <ac:spMk id="13" creationId="{BF779881-BD36-EED3-3AC2-9F93C9C742EC}"/>
          </ac:spMkLst>
        </pc:spChg>
        <pc:grpChg chg="add del mod">
          <ac:chgData name="LUIS MARIA GARROTE DE MARCOS" userId="6e3922de-64f4-49f5-b52a-4f1a7bf23d81" providerId="ADAL" clId="{3D97C3C1-A12C-49C0-B344-6C1D1B468592}" dt="2023-04-22T17:36:30.209" v="1118" actId="21"/>
          <ac:grpSpMkLst>
            <pc:docMk/>
            <pc:sldMk cId="2579734073" sldId="1081"/>
            <ac:grpSpMk id="4" creationId="{6D350804-21EB-4319-081C-714BC94CDD4D}"/>
          </ac:grpSpMkLst>
        </pc:grpChg>
        <pc:picChg chg="mod">
          <ac:chgData name="LUIS MARIA GARROTE DE MARCOS" userId="6e3922de-64f4-49f5-b52a-4f1a7bf23d81" providerId="ADAL" clId="{3D97C3C1-A12C-49C0-B344-6C1D1B468592}" dt="2023-04-22T17:35:12.940" v="1095"/>
          <ac:picMkLst>
            <pc:docMk/>
            <pc:sldMk cId="2579734073" sldId="1081"/>
            <ac:picMk id="5" creationId="{3B4E3C9D-0101-BC61-06E2-854084AFF2F3}"/>
          </ac:picMkLst>
        </pc:picChg>
        <pc:cxnChg chg="mod">
          <ac:chgData name="LUIS MARIA GARROTE DE MARCOS" userId="6e3922de-64f4-49f5-b52a-4f1a7bf23d81" providerId="ADAL" clId="{3D97C3C1-A12C-49C0-B344-6C1D1B468592}" dt="2023-04-22T17:35:12.940" v="1095"/>
          <ac:cxnSpMkLst>
            <pc:docMk/>
            <pc:sldMk cId="2579734073" sldId="1081"/>
            <ac:cxnSpMk id="7" creationId="{4638B167-F8FE-E7B7-05C8-A2C2A7F594B2}"/>
          </ac:cxnSpMkLst>
        </pc:cxnChg>
        <pc:cxnChg chg="mod">
          <ac:chgData name="LUIS MARIA GARROTE DE MARCOS" userId="6e3922de-64f4-49f5-b52a-4f1a7bf23d81" providerId="ADAL" clId="{3D97C3C1-A12C-49C0-B344-6C1D1B468592}" dt="2023-04-22T17:35:12.940" v="1095"/>
          <ac:cxnSpMkLst>
            <pc:docMk/>
            <pc:sldMk cId="2579734073" sldId="1081"/>
            <ac:cxnSpMk id="8" creationId="{BA7453B6-78E1-F066-DF38-064E48238A61}"/>
          </ac:cxnSpMkLst>
        </pc:cxnChg>
        <pc:cxnChg chg="mod">
          <ac:chgData name="LUIS MARIA GARROTE DE MARCOS" userId="6e3922de-64f4-49f5-b52a-4f1a7bf23d81" providerId="ADAL" clId="{3D97C3C1-A12C-49C0-B344-6C1D1B468592}" dt="2023-04-22T17:35:12.940" v="1095"/>
          <ac:cxnSpMkLst>
            <pc:docMk/>
            <pc:sldMk cId="2579734073" sldId="1081"/>
            <ac:cxnSpMk id="9" creationId="{B87F98F8-4E33-6E05-D325-4AD60472D054}"/>
          </ac:cxnSpMkLst>
        </pc:cxnChg>
        <pc:cxnChg chg="mod">
          <ac:chgData name="LUIS MARIA GARROTE DE MARCOS" userId="6e3922de-64f4-49f5-b52a-4f1a7bf23d81" providerId="ADAL" clId="{3D97C3C1-A12C-49C0-B344-6C1D1B468592}" dt="2023-04-22T17:35:12.940" v="1095"/>
          <ac:cxnSpMkLst>
            <pc:docMk/>
            <pc:sldMk cId="2579734073" sldId="1081"/>
            <ac:cxnSpMk id="11" creationId="{2E8E5AFF-D249-ADE3-653A-B4B5071B75A5}"/>
          </ac:cxnSpMkLst>
        </pc:cxnChg>
        <pc:cxnChg chg="mod">
          <ac:chgData name="LUIS MARIA GARROTE DE MARCOS" userId="6e3922de-64f4-49f5-b52a-4f1a7bf23d81" providerId="ADAL" clId="{3D97C3C1-A12C-49C0-B344-6C1D1B468592}" dt="2023-04-22T17:35:12.940" v="1095"/>
          <ac:cxnSpMkLst>
            <pc:docMk/>
            <pc:sldMk cId="2579734073" sldId="1081"/>
            <ac:cxnSpMk id="12" creationId="{08F211FB-1150-3F62-062F-FF4198208AC6}"/>
          </ac:cxnSpMkLst>
        </pc:cxnChg>
        <pc:cxnChg chg="mod">
          <ac:chgData name="LUIS MARIA GARROTE DE MARCOS" userId="6e3922de-64f4-49f5-b52a-4f1a7bf23d81" providerId="ADAL" clId="{3D97C3C1-A12C-49C0-B344-6C1D1B468592}" dt="2023-04-22T17:35:12.940" v="1095"/>
          <ac:cxnSpMkLst>
            <pc:docMk/>
            <pc:sldMk cId="2579734073" sldId="1081"/>
            <ac:cxnSpMk id="14" creationId="{43C9BA61-84CA-8A39-8880-48014FA3F0AE}"/>
          </ac:cxnSpMkLst>
        </pc:cxnChg>
      </pc:sldChg>
      <pc:sldChg chg="delSp modSp add del mod">
        <pc:chgData name="LUIS MARIA GARROTE DE MARCOS" userId="6e3922de-64f4-49f5-b52a-4f1a7bf23d81" providerId="ADAL" clId="{3D97C3C1-A12C-49C0-B344-6C1D1B468592}" dt="2023-04-22T18:55:43.491" v="4022" actId="47"/>
        <pc:sldMkLst>
          <pc:docMk/>
          <pc:sldMk cId="138853759" sldId="1082"/>
        </pc:sldMkLst>
        <pc:spChg chg="mod">
          <ac:chgData name="LUIS MARIA GARROTE DE MARCOS" userId="6e3922de-64f4-49f5-b52a-4f1a7bf23d81" providerId="ADAL" clId="{3D97C3C1-A12C-49C0-B344-6C1D1B468592}" dt="2023-04-22T18:52:48.476" v="3940" actId="20577"/>
          <ac:spMkLst>
            <pc:docMk/>
            <pc:sldMk cId="138853759" sldId="1082"/>
            <ac:spMk id="13" creationId="{1AC7904C-4C28-49C0-B4C4-DDA13650AB8E}"/>
          </ac:spMkLst>
        </pc:spChg>
        <pc:grpChg chg="del">
          <ac:chgData name="LUIS MARIA GARROTE DE MARCOS" userId="6e3922de-64f4-49f5-b52a-4f1a7bf23d81" providerId="ADAL" clId="{3D97C3C1-A12C-49C0-B344-6C1D1B468592}" dt="2023-04-22T18:54:55.959" v="4020" actId="478"/>
          <ac:grpSpMkLst>
            <pc:docMk/>
            <pc:sldMk cId="138853759" sldId="1082"/>
            <ac:grpSpMk id="2" creationId="{D28084DD-97B6-45EB-9DD2-8DDEE3B20044}"/>
          </ac:grpSpMkLst>
        </pc:grpChg>
        <pc:picChg chg="del">
          <ac:chgData name="LUIS MARIA GARROTE DE MARCOS" userId="6e3922de-64f4-49f5-b52a-4f1a7bf23d81" providerId="ADAL" clId="{3D97C3C1-A12C-49C0-B344-6C1D1B468592}" dt="2023-04-22T18:54:57.161" v="4021" actId="478"/>
          <ac:picMkLst>
            <pc:docMk/>
            <pc:sldMk cId="138853759" sldId="1082"/>
            <ac:picMk id="12" creationId="{1675223C-BFE1-4121-BE93-3FE3C50BAEC6}"/>
          </ac:picMkLst>
        </pc:picChg>
      </pc:sldChg>
      <pc:sldChg chg="add">
        <pc:chgData name="LUIS MARIA GARROTE DE MARCOS" userId="6e3922de-64f4-49f5-b52a-4f1a7bf23d81" providerId="ADAL" clId="{3D97C3C1-A12C-49C0-B344-6C1D1B468592}" dt="2023-04-22T19:18:45.124" v="4937"/>
        <pc:sldMkLst>
          <pc:docMk/>
          <pc:sldMk cId="1290454314" sldId="1082"/>
        </pc:sldMkLst>
      </pc:sldChg>
      <pc:sldChg chg="addSp delSp modSp add mod">
        <pc:chgData name="LUIS MARIA GARROTE DE MARCOS" userId="6e3922de-64f4-49f5-b52a-4f1a7bf23d81" providerId="ADAL" clId="{3D97C3C1-A12C-49C0-B344-6C1D1B468592}" dt="2023-04-22T19:41:09.516" v="5595" actId="164"/>
        <pc:sldMkLst>
          <pc:docMk/>
          <pc:sldMk cId="1567170772" sldId="1083"/>
        </pc:sldMkLst>
        <pc:spChg chg="mod">
          <ac:chgData name="LUIS MARIA GARROTE DE MARCOS" userId="6e3922de-64f4-49f5-b52a-4f1a7bf23d81" providerId="ADAL" clId="{3D97C3C1-A12C-49C0-B344-6C1D1B468592}" dt="2023-04-22T19:41:09.516" v="5595" actId="164"/>
          <ac:spMkLst>
            <pc:docMk/>
            <pc:sldMk cId="1567170772" sldId="1083"/>
            <ac:spMk id="3" creationId="{4F1F0EC8-D490-F44F-F21C-A06CFE3D5044}"/>
          </ac:spMkLst>
        </pc:spChg>
        <pc:spChg chg="add mod">
          <ac:chgData name="LUIS MARIA GARROTE DE MARCOS" userId="6e3922de-64f4-49f5-b52a-4f1a7bf23d81" providerId="ADAL" clId="{3D97C3C1-A12C-49C0-B344-6C1D1B468592}" dt="2023-04-22T19:41:03.868" v="5594" actId="164"/>
          <ac:spMkLst>
            <pc:docMk/>
            <pc:sldMk cId="1567170772" sldId="1083"/>
            <ac:spMk id="4" creationId="{3011F1EC-761D-CE8F-834E-850A8C7F882F}"/>
          </ac:spMkLst>
        </pc:spChg>
        <pc:spChg chg="mod">
          <ac:chgData name="LUIS MARIA GARROTE DE MARCOS" userId="6e3922de-64f4-49f5-b52a-4f1a7bf23d81" providerId="ADAL" clId="{3D97C3C1-A12C-49C0-B344-6C1D1B468592}" dt="2023-04-22T19:40:57.204" v="5593" actId="164"/>
          <ac:spMkLst>
            <pc:docMk/>
            <pc:sldMk cId="1567170772" sldId="1083"/>
            <ac:spMk id="5" creationId="{85A8379F-E353-EF09-28C3-D762AEC27446}"/>
          </ac:spMkLst>
        </pc:spChg>
        <pc:spChg chg="del">
          <ac:chgData name="LUIS MARIA GARROTE DE MARCOS" userId="6e3922de-64f4-49f5-b52a-4f1a7bf23d81" providerId="ADAL" clId="{3D97C3C1-A12C-49C0-B344-6C1D1B468592}" dt="2023-04-22T19:21:14.162" v="5096" actId="478"/>
          <ac:spMkLst>
            <pc:docMk/>
            <pc:sldMk cId="1567170772" sldId="1083"/>
            <ac:spMk id="6" creationId="{C35D3D94-DA64-5758-CE79-7BD631A9C9AE}"/>
          </ac:spMkLst>
        </pc:spChg>
        <pc:spChg chg="add mod">
          <ac:chgData name="LUIS MARIA GARROTE DE MARCOS" userId="6e3922de-64f4-49f5-b52a-4f1a7bf23d81" providerId="ADAL" clId="{3D97C3C1-A12C-49C0-B344-6C1D1B468592}" dt="2023-04-22T19:41:09.516" v="5595" actId="164"/>
          <ac:spMkLst>
            <pc:docMk/>
            <pc:sldMk cId="1567170772" sldId="1083"/>
            <ac:spMk id="8" creationId="{8CBAE445-856E-9ADC-AD8C-3CEE1D4960C6}"/>
          </ac:spMkLst>
        </pc:spChg>
        <pc:spChg chg="add mod">
          <ac:chgData name="LUIS MARIA GARROTE DE MARCOS" userId="6e3922de-64f4-49f5-b52a-4f1a7bf23d81" providerId="ADAL" clId="{3D97C3C1-A12C-49C0-B344-6C1D1B468592}" dt="2023-04-22T19:41:03.868" v="5594" actId="164"/>
          <ac:spMkLst>
            <pc:docMk/>
            <pc:sldMk cId="1567170772" sldId="1083"/>
            <ac:spMk id="9" creationId="{CEFBD156-FC9A-6CB3-A53E-871205A85DB3}"/>
          </ac:spMkLst>
        </pc:spChg>
        <pc:spChg chg="add mod">
          <ac:chgData name="LUIS MARIA GARROTE DE MARCOS" userId="6e3922de-64f4-49f5-b52a-4f1a7bf23d81" providerId="ADAL" clId="{3D97C3C1-A12C-49C0-B344-6C1D1B468592}" dt="2023-04-22T19:40:57.204" v="5593" actId="164"/>
          <ac:spMkLst>
            <pc:docMk/>
            <pc:sldMk cId="1567170772" sldId="1083"/>
            <ac:spMk id="10" creationId="{4F341F96-8432-620B-62FE-2C7CBF9DCDB6}"/>
          </ac:spMkLst>
        </pc:spChg>
        <pc:spChg chg="add mod">
          <ac:chgData name="LUIS MARIA GARROTE DE MARCOS" userId="6e3922de-64f4-49f5-b52a-4f1a7bf23d81" providerId="ADAL" clId="{3D97C3C1-A12C-49C0-B344-6C1D1B468592}" dt="2023-04-22T19:41:09.516" v="5595" actId="164"/>
          <ac:spMkLst>
            <pc:docMk/>
            <pc:sldMk cId="1567170772" sldId="1083"/>
            <ac:spMk id="11" creationId="{40C0EB9A-50E8-F1D4-5842-8FC9FE936A0D}"/>
          </ac:spMkLst>
        </pc:spChg>
        <pc:spChg chg="add mod">
          <ac:chgData name="LUIS MARIA GARROTE DE MARCOS" userId="6e3922de-64f4-49f5-b52a-4f1a7bf23d81" providerId="ADAL" clId="{3D97C3C1-A12C-49C0-B344-6C1D1B468592}" dt="2023-04-22T19:41:03.868" v="5594" actId="164"/>
          <ac:spMkLst>
            <pc:docMk/>
            <pc:sldMk cId="1567170772" sldId="1083"/>
            <ac:spMk id="12" creationId="{CEA203DF-41C4-0B58-6881-9114AEF299CA}"/>
          </ac:spMkLst>
        </pc:spChg>
        <pc:spChg chg="add mod">
          <ac:chgData name="LUIS MARIA GARROTE DE MARCOS" userId="6e3922de-64f4-49f5-b52a-4f1a7bf23d81" providerId="ADAL" clId="{3D97C3C1-A12C-49C0-B344-6C1D1B468592}" dt="2023-04-22T19:40:57.204" v="5593" actId="164"/>
          <ac:spMkLst>
            <pc:docMk/>
            <pc:sldMk cId="1567170772" sldId="1083"/>
            <ac:spMk id="13" creationId="{03384A30-D638-7DB9-BFC8-891FFC3501C9}"/>
          </ac:spMkLst>
        </pc:spChg>
        <pc:spChg chg="add mod">
          <ac:chgData name="LUIS MARIA GARROTE DE MARCOS" userId="6e3922de-64f4-49f5-b52a-4f1a7bf23d81" providerId="ADAL" clId="{3D97C3C1-A12C-49C0-B344-6C1D1B468592}" dt="2023-04-22T19:41:09.516" v="5595" actId="164"/>
          <ac:spMkLst>
            <pc:docMk/>
            <pc:sldMk cId="1567170772" sldId="1083"/>
            <ac:spMk id="14" creationId="{69FC0A4B-940A-93E3-1283-847A9E3F4ADC}"/>
          </ac:spMkLst>
        </pc:spChg>
        <pc:spChg chg="add mod">
          <ac:chgData name="LUIS MARIA GARROTE DE MARCOS" userId="6e3922de-64f4-49f5-b52a-4f1a7bf23d81" providerId="ADAL" clId="{3D97C3C1-A12C-49C0-B344-6C1D1B468592}" dt="2023-04-22T19:41:03.868" v="5594" actId="164"/>
          <ac:spMkLst>
            <pc:docMk/>
            <pc:sldMk cId="1567170772" sldId="1083"/>
            <ac:spMk id="15" creationId="{1C8A14C6-2397-C889-C7B7-87139194B66C}"/>
          </ac:spMkLst>
        </pc:spChg>
        <pc:spChg chg="add mod">
          <ac:chgData name="LUIS MARIA GARROTE DE MARCOS" userId="6e3922de-64f4-49f5-b52a-4f1a7bf23d81" providerId="ADAL" clId="{3D97C3C1-A12C-49C0-B344-6C1D1B468592}" dt="2023-04-22T19:40:57.204" v="5593" actId="164"/>
          <ac:spMkLst>
            <pc:docMk/>
            <pc:sldMk cId="1567170772" sldId="1083"/>
            <ac:spMk id="16" creationId="{81B32471-4D64-12B0-AA29-D6C77D1521CD}"/>
          </ac:spMkLst>
        </pc:spChg>
        <pc:spChg chg="del">
          <ac:chgData name="LUIS MARIA GARROTE DE MARCOS" userId="6e3922de-64f4-49f5-b52a-4f1a7bf23d81" providerId="ADAL" clId="{3D97C3C1-A12C-49C0-B344-6C1D1B468592}" dt="2023-04-22T19:22:03.924" v="5098" actId="478"/>
          <ac:spMkLst>
            <pc:docMk/>
            <pc:sldMk cId="1567170772" sldId="1083"/>
            <ac:spMk id="18" creationId="{C0F566A5-9B99-4115-8878-E530979ED6F2}"/>
          </ac:spMkLst>
        </pc:spChg>
        <pc:spChg chg="mod">
          <ac:chgData name="LUIS MARIA GARROTE DE MARCOS" userId="6e3922de-64f4-49f5-b52a-4f1a7bf23d81" providerId="ADAL" clId="{3D97C3C1-A12C-49C0-B344-6C1D1B468592}" dt="2023-04-22T19:32:34.203" v="5377" actId="1076"/>
          <ac:spMkLst>
            <pc:docMk/>
            <pc:sldMk cId="1567170772" sldId="1083"/>
            <ac:spMk id="43" creationId="{DCCD9A5F-73BB-4E24-8A6B-02CC51AC15C6}"/>
          </ac:spMkLst>
        </pc:spChg>
        <pc:spChg chg="mod">
          <ac:chgData name="LUIS MARIA GARROTE DE MARCOS" userId="6e3922de-64f4-49f5-b52a-4f1a7bf23d81" providerId="ADAL" clId="{3D97C3C1-A12C-49C0-B344-6C1D1B468592}" dt="2023-04-22T19:19:38.663" v="4999" actId="6549"/>
          <ac:spMkLst>
            <pc:docMk/>
            <pc:sldMk cId="1567170772" sldId="1083"/>
            <ac:spMk id="759811" creationId="{00000000-0000-0000-0000-000000000000}"/>
          </ac:spMkLst>
        </pc:spChg>
        <pc:grpChg chg="add mod">
          <ac:chgData name="LUIS MARIA GARROTE DE MARCOS" userId="6e3922de-64f4-49f5-b52a-4f1a7bf23d81" providerId="ADAL" clId="{3D97C3C1-A12C-49C0-B344-6C1D1B468592}" dt="2023-04-22T19:40:57.204" v="5593" actId="164"/>
          <ac:grpSpMkLst>
            <pc:docMk/>
            <pc:sldMk cId="1567170772" sldId="1083"/>
            <ac:grpSpMk id="22" creationId="{94F0EACF-BC90-8F61-088E-DD1D22AB57DA}"/>
          </ac:grpSpMkLst>
        </pc:grpChg>
        <pc:grpChg chg="add mod">
          <ac:chgData name="LUIS MARIA GARROTE DE MARCOS" userId="6e3922de-64f4-49f5-b52a-4f1a7bf23d81" providerId="ADAL" clId="{3D97C3C1-A12C-49C0-B344-6C1D1B468592}" dt="2023-04-22T19:41:03.868" v="5594" actId="164"/>
          <ac:grpSpMkLst>
            <pc:docMk/>
            <pc:sldMk cId="1567170772" sldId="1083"/>
            <ac:grpSpMk id="23" creationId="{BB6D861A-11CF-4363-F274-7E8628037B49}"/>
          </ac:grpSpMkLst>
        </pc:grpChg>
        <pc:grpChg chg="add mod">
          <ac:chgData name="LUIS MARIA GARROTE DE MARCOS" userId="6e3922de-64f4-49f5-b52a-4f1a7bf23d81" providerId="ADAL" clId="{3D97C3C1-A12C-49C0-B344-6C1D1B468592}" dt="2023-04-22T19:41:09.516" v="5595" actId="164"/>
          <ac:grpSpMkLst>
            <pc:docMk/>
            <pc:sldMk cId="1567170772" sldId="1083"/>
            <ac:grpSpMk id="24" creationId="{F0431E8E-B47A-ABE9-824B-1918B9E01712}"/>
          </ac:grpSpMkLst>
        </pc:grpChg>
        <pc:picChg chg="mod">
          <ac:chgData name="LUIS MARIA GARROTE DE MARCOS" userId="6e3922de-64f4-49f5-b52a-4f1a7bf23d81" providerId="ADAL" clId="{3D97C3C1-A12C-49C0-B344-6C1D1B468592}" dt="2023-04-22T19:32:38.894" v="5390" actId="1035"/>
          <ac:picMkLst>
            <pc:docMk/>
            <pc:sldMk cId="1567170772" sldId="1083"/>
            <ac:picMk id="2" creationId="{93782258-1431-C732-B8C7-980ABD47E224}"/>
          </ac:picMkLst>
        </pc:picChg>
        <pc:picChg chg="mod">
          <ac:chgData name="LUIS MARIA GARROTE DE MARCOS" userId="6e3922de-64f4-49f5-b52a-4f1a7bf23d81" providerId="ADAL" clId="{3D97C3C1-A12C-49C0-B344-6C1D1B468592}" dt="2023-04-22T19:32:38.894" v="5390" actId="1035"/>
          <ac:picMkLst>
            <pc:docMk/>
            <pc:sldMk cId="1567170772" sldId="1083"/>
            <ac:picMk id="7" creationId="{B84D65F2-DF68-6967-70F6-A5CC8CC757DA}"/>
          </ac:picMkLst>
        </pc:picChg>
        <pc:cxnChg chg="add del">
          <ac:chgData name="LUIS MARIA GARROTE DE MARCOS" userId="6e3922de-64f4-49f5-b52a-4f1a7bf23d81" providerId="ADAL" clId="{3D97C3C1-A12C-49C0-B344-6C1D1B468592}" dt="2023-04-22T19:40:37.490" v="5565" actId="478"/>
          <ac:cxnSpMkLst>
            <pc:docMk/>
            <pc:sldMk cId="1567170772" sldId="1083"/>
            <ac:cxnSpMk id="21" creationId="{2600FC09-7450-F90A-660C-356FE464E41F}"/>
          </ac:cxnSpMkLst>
        </pc:cxnChg>
      </pc:sldChg>
      <pc:sldChg chg="addSp delSp modSp add mod">
        <pc:chgData name="LUIS MARIA GARROTE DE MARCOS" userId="6e3922de-64f4-49f5-b52a-4f1a7bf23d81" providerId="ADAL" clId="{3D97C3C1-A12C-49C0-B344-6C1D1B468592}" dt="2023-04-23T08:57:59.836" v="6292" actId="20577"/>
        <pc:sldMkLst>
          <pc:docMk/>
          <pc:sldMk cId="873313788" sldId="1084"/>
        </pc:sldMkLst>
        <pc:spChg chg="del">
          <ac:chgData name="LUIS MARIA GARROTE DE MARCOS" userId="6e3922de-64f4-49f5-b52a-4f1a7bf23d81" providerId="ADAL" clId="{3D97C3C1-A12C-49C0-B344-6C1D1B468592}" dt="2023-04-23T08:52:39.170" v="6165" actId="478"/>
          <ac:spMkLst>
            <pc:docMk/>
            <pc:sldMk cId="873313788" sldId="1084"/>
            <ac:spMk id="4" creationId="{5AE3A4D3-ED41-87BD-2651-375B955E3C6E}"/>
          </ac:spMkLst>
        </pc:spChg>
        <pc:spChg chg="del mod">
          <ac:chgData name="LUIS MARIA GARROTE DE MARCOS" userId="6e3922de-64f4-49f5-b52a-4f1a7bf23d81" providerId="ADAL" clId="{3D97C3C1-A12C-49C0-B344-6C1D1B468592}" dt="2023-04-23T08:53:41.941" v="6170" actId="21"/>
          <ac:spMkLst>
            <pc:docMk/>
            <pc:sldMk cId="873313788" sldId="1084"/>
            <ac:spMk id="5" creationId="{82A4B7ED-F243-30E1-17D3-189FDD00B2B4}"/>
          </ac:spMkLst>
        </pc:spChg>
        <pc:spChg chg="mod">
          <ac:chgData name="LUIS MARIA GARROTE DE MARCOS" userId="6e3922de-64f4-49f5-b52a-4f1a7bf23d81" providerId="ADAL" clId="{3D97C3C1-A12C-49C0-B344-6C1D1B468592}" dt="2023-04-23T08:57:59.836" v="6292" actId="20577"/>
          <ac:spMkLst>
            <pc:docMk/>
            <pc:sldMk cId="873313788" sldId="1084"/>
            <ac:spMk id="20484" creationId="{00000000-0000-0000-0000-000000000000}"/>
          </ac:spMkLst>
        </pc:spChg>
        <pc:spChg chg="mod">
          <ac:chgData name="LUIS MARIA GARROTE DE MARCOS" userId="6e3922de-64f4-49f5-b52a-4f1a7bf23d81" providerId="ADAL" clId="{3D97C3C1-A12C-49C0-B344-6C1D1B468592}" dt="2023-04-23T08:48:47.584" v="5664" actId="6549"/>
          <ac:spMkLst>
            <pc:docMk/>
            <pc:sldMk cId="873313788" sldId="1084"/>
            <ac:spMk id="759811" creationId="{00000000-0000-0000-0000-000000000000}"/>
          </ac:spMkLst>
        </pc:spChg>
        <pc:picChg chg="add mod">
          <ac:chgData name="LUIS MARIA GARROTE DE MARCOS" userId="6e3922de-64f4-49f5-b52a-4f1a7bf23d81" providerId="ADAL" clId="{3D97C3C1-A12C-49C0-B344-6C1D1B468592}" dt="2023-04-23T08:57:50.044" v="6289" actId="1076"/>
          <ac:picMkLst>
            <pc:docMk/>
            <pc:sldMk cId="873313788" sldId="1084"/>
            <ac:picMk id="2" creationId="{B9BEAC9B-309E-3067-2183-A6D92A3D9558}"/>
          </ac:picMkLst>
        </pc:picChg>
        <pc:picChg chg="add mod">
          <ac:chgData name="LUIS MARIA GARROTE DE MARCOS" userId="6e3922de-64f4-49f5-b52a-4f1a7bf23d81" providerId="ADAL" clId="{3D97C3C1-A12C-49C0-B344-6C1D1B468592}" dt="2023-04-23T08:57:51.924" v="6290" actId="1076"/>
          <ac:picMkLst>
            <pc:docMk/>
            <pc:sldMk cId="873313788" sldId="1084"/>
            <ac:picMk id="3" creationId="{E7D297C4-B6F3-4B21-BB8D-27FDBED1933B}"/>
          </ac:picMkLst>
        </pc:picChg>
      </pc:sldChg>
      <pc:sldChg chg="modSp add del">
        <pc:chgData name="LUIS MARIA GARROTE DE MARCOS" userId="6e3922de-64f4-49f5-b52a-4f1a7bf23d81" providerId="ADAL" clId="{3D97C3C1-A12C-49C0-B344-6C1D1B468592}" dt="2023-04-23T08:48:06.282" v="5598" actId="2696"/>
        <pc:sldMkLst>
          <pc:docMk/>
          <pc:sldMk cId="3145595528" sldId="1084"/>
        </pc:sldMkLst>
        <pc:picChg chg="mod">
          <ac:chgData name="LUIS MARIA GARROTE DE MARCOS" userId="6e3922de-64f4-49f5-b52a-4f1a7bf23d81" providerId="ADAL" clId="{3D97C3C1-A12C-49C0-B344-6C1D1B468592}" dt="2023-04-23T08:47:18.720" v="5597" actId="14826"/>
          <ac:picMkLst>
            <pc:docMk/>
            <pc:sldMk cId="3145595528" sldId="1084"/>
            <ac:picMk id="5" creationId="{BB17740C-4ECF-487F-B9B0-911E2D5D9569}"/>
          </ac:picMkLst>
        </pc:picChg>
      </pc:sldChg>
      <pc:sldChg chg="addSp delSp modSp add mod">
        <pc:chgData name="LUIS MARIA GARROTE DE MARCOS" userId="6e3922de-64f4-49f5-b52a-4f1a7bf23d81" providerId="ADAL" clId="{3D97C3C1-A12C-49C0-B344-6C1D1B468592}" dt="2023-04-23T20:09:02.235" v="7284" actId="1076"/>
        <pc:sldMkLst>
          <pc:docMk/>
          <pc:sldMk cId="2679366820" sldId="1085"/>
        </pc:sldMkLst>
        <pc:spChg chg="del">
          <ac:chgData name="LUIS MARIA GARROTE DE MARCOS" userId="6e3922de-64f4-49f5-b52a-4f1a7bf23d81" providerId="ADAL" clId="{3D97C3C1-A12C-49C0-B344-6C1D1B468592}" dt="2023-04-23T19:40:06.388" v="6531" actId="478"/>
          <ac:spMkLst>
            <pc:docMk/>
            <pc:sldMk cId="2679366820" sldId="1085"/>
            <ac:spMk id="2" creationId="{01C6C2C4-95F2-9A67-69B8-33B92443132A}"/>
          </ac:spMkLst>
        </pc:spChg>
        <pc:spChg chg="add mod">
          <ac:chgData name="LUIS MARIA GARROTE DE MARCOS" userId="6e3922de-64f4-49f5-b52a-4f1a7bf23d81" providerId="ADAL" clId="{3D97C3C1-A12C-49C0-B344-6C1D1B468592}" dt="2023-04-23T19:42:50.290" v="6588" actId="1076"/>
          <ac:spMkLst>
            <pc:docMk/>
            <pc:sldMk cId="2679366820" sldId="1085"/>
            <ac:spMk id="6" creationId="{90071F97-F770-BAC8-E62E-4E9994882D4E}"/>
          </ac:spMkLst>
        </pc:spChg>
        <pc:spChg chg="add mod">
          <ac:chgData name="LUIS MARIA GARROTE DE MARCOS" userId="6e3922de-64f4-49f5-b52a-4f1a7bf23d81" providerId="ADAL" clId="{3D97C3C1-A12C-49C0-B344-6C1D1B468592}" dt="2023-04-23T20:09:02.235" v="7284" actId="1076"/>
          <ac:spMkLst>
            <pc:docMk/>
            <pc:sldMk cId="2679366820" sldId="1085"/>
            <ac:spMk id="7" creationId="{E0EC16C1-B999-E5D9-A313-D038212B6661}"/>
          </ac:spMkLst>
        </pc:spChg>
        <pc:spChg chg="add mod">
          <ac:chgData name="LUIS MARIA GARROTE DE MARCOS" userId="6e3922de-64f4-49f5-b52a-4f1a7bf23d81" providerId="ADAL" clId="{3D97C3C1-A12C-49C0-B344-6C1D1B468592}" dt="2023-04-23T20:07:58.409" v="7272" actId="1076"/>
          <ac:spMkLst>
            <pc:docMk/>
            <pc:sldMk cId="2679366820" sldId="1085"/>
            <ac:spMk id="9" creationId="{39970AA0-6990-BCB3-67E1-F234E2BB76A5}"/>
          </ac:spMkLst>
        </pc:spChg>
        <pc:spChg chg="mod">
          <ac:chgData name="LUIS MARIA GARROTE DE MARCOS" userId="6e3922de-64f4-49f5-b52a-4f1a7bf23d81" providerId="ADAL" clId="{3D97C3C1-A12C-49C0-B344-6C1D1B468592}" dt="2023-04-23T19:36:36.690" v="6486" actId="6549"/>
          <ac:spMkLst>
            <pc:docMk/>
            <pc:sldMk cId="2679366820" sldId="1085"/>
            <ac:spMk id="20" creationId="{777BF90E-E361-3488-695F-17070D573A85}"/>
          </ac:spMkLst>
        </pc:spChg>
        <pc:spChg chg="mod">
          <ac:chgData name="LUIS MARIA GARROTE DE MARCOS" userId="6e3922de-64f4-49f5-b52a-4f1a7bf23d81" providerId="ADAL" clId="{3D97C3C1-A12C-49C0-B344-6C1D1B468592}" dt="2023-04-23T19:52:22.192" v="6590" actId="13926"/>
          <ac:spMkLst>
            <pc:docMk/>
            <pc:sldMk cId="2679366820" sldId="1085"/>
            <ac:spMk id="21" creationId="{DD6F7F9B-4360-977A-A360-1021F7B47AB1}"/>
          </ac:spMkLst>
        </pc:spChg>
        <pc:picChg chg="add mod">
          <ac:chgData name="LUIS MARIA GARROTE DE MARCOS" userId="6e3922de-64f4-49f5-b52a-4f1a7bf23d81" providerId="ADAL" clId="{3D97C3C1-A12C-49C0-B344-6C1D1B468592}" dt="2023-04-23T19:42:46.084" v="6587" actId="1076"/>
          <ac:picMkLst>
            <pc:docMk/>
            <pc:sldMk cId="2679366820" sldId="1085"/>
            <ac:picMk id="4" creationId="{73ADC798-E651-9E35-F44D-6B2423744D7C}"/>
          </ac:picMkLst>
        </pc:picChg>
      </pc:sldChg>
      <pc:sldChg chg="addSp delSp modSp add mod">
        <pc:chgData name="LUIS MARIA GARROTE DE MARCOS" userId="6e3922de-64f4-49f5-b52a-4f1a7bf23d81" providerId="ADAL" clId="{3D97C3C1-A12C-49C0-B344-6C1D1B468592}" dt="2023-04-23T20:30:15.408" v="7767"/>
        <pc:sldMkLst>
          <pc:docMk/>
          <pc:sldMk cId="2235392451" sldId="1086"/>
        </pc:sldMkLst>
        <pc:spChg chg="add mod">
          <ac:chgData name="LUIS MARIA GARROTE DE MARCOS" userId="6e3922de-64f4-49f5-b52a-4f1a7bf23d81" providerId="ADAL" clId="{3D97C3C1-A12C-49C0-B344-6C1D1B468592}" dt="2023-04-23T20:17:27.295" v="7509" actId="1036"/>
          <ac:spMkLst>
            <pc:docMk/>
            <pc:sldMk cId="2235392451" sldId="1086"/>
            <ac:spMk id="2" creationId="{4D9A7A99-A434-A15C-A6FB-904829E9ABAB}"/>
          </ac:spMkLst>
        </pc:spChg>
        <pc:spChg chg="add mod">
          <ac:chgData name="LUIS MARIA GARROTE DE MARCOS" userId="6e3922de-64f4-49f5-b52a-4f1a7bf23d81" providerId="ADAL" clId="{3D97C3C1-A12C-49C0-B344-6C1D1B468592}" dt="2023-04-23T20:17:19.620" v="7493" actId="1036"/>
          <ac:spMkLst>
            <pc:docMk/>
            <pc:sldMk cId="2235392451" sldId="1086"/>
            <ac:spMk id="3" creationId="{EF4361ED-946A-E57D-B28E-528BFD33BB5B}"/>
          </ac:spMkLst>
        </pc:spChg>
        <pc:spChg chg="add mod">
          <ac:chgData name="LUIS MARIA GARROTE DE MARCOS" userId="6e3922de-64f4-49f5-b52a-4f1a7bf23d81" providerId="ADAL" clId="{3D97C3C1-A12C-49C0-B344-6C1D1B468592}" dt="2023-04-23T20:17:07.885" v="7482" actId="1035"/>
          <ac:spMkLst>
            <pc:docMk/>
            <pc:sldMk cId="2235392451" sldId="1086"/>
            <ac:spMk id="5" creationId="{1FA8BDCE-929B-A0EB-148E-AC819F2747C1}"/>
          </ac:spMkLst>
        </pc:spChg>
        <pc:spChg chg="mod">
          <ac:chgData name="LUIS MARIA GARROTE DE MARCOS" userId="6e3922de-64f4-49f5-b52a-4f1a7bf23d81" providerId="ADAL" clId="{3D97C3C1-A12C-49C0-B344-6C1D1B468592}" dt="2023-04-23T20:03:15.308" v="7198" actId="12789"/>
          <ac:spMkLst>
            <pc:docMk/>
            <pc:sldMk cId="2235392451" sldId="1086"/>
            <ac:spMk id="6" creationId="{90071F97-F770-BAC8-E62E-4E9994882D4E}"/>
          </ac:spMkLst>
        </pc:spChg>
        <pc:spChg chg="del mod">
          <ac:chgData name="LUIS MARIA GARROTE DE MARCOS" userId="6e3922de-64f4-49f5-b52a-4f1a7bf23d81" providerId="ADAL" clId="{3D97C3C1-A12C-49C0-B344-6C1D1B468592}" dt="2023-04-23T20:10:34.389" v="7288" actId="478"/>
          <ac:spMkLst>
            <pc:docMk/>
            <pc:sldMk cId="2235392451" sldId="1086"/>
            <ac:spMk id="7" creationId="{E0EC16C1-B999-E5D9-A313-D038212B6661}"/>
          </ac:spMkLst>
        </pc:spChg>
        <pc:spChg chg="add del mod">
          <ac:chgData name="LUIS MARIA GARROTE DE MARCOS" userId="6e3922de-64f4-49f5-b52a-4f1a7bf23d81" providerId="ADAL" clId="{3D97C3C1-A12C-49C0-B344-6C1D1B468592}" dt="2023-04-23T20:11:13.832" v="7295" actId="478"/>
          <ac:spMkLst>
            <pc:docMk/>
            <pc:sldMk cId="2235392451" sldId="1086"/>
            <ac:spMk id="8" creationId="{781DB00E-2383-CA0A-1B87-0C35B8C8F148}"/>
          </ac:spMkLst>
        </pc:spChg>
        <pc:spChg chg="add mod">
          <ac:chgData name="LUIS MARIA GARROTE DE MARCOS" userId="6e3922de-64f4-49f5-b52a-4f1a7bf23d81" providerId="ADAL" clId="{3D97C3C1-A12C-49C0-B344-6C1D1B468592}" dt="2023-04-23T20:16:55.302" v="7469" actId="12788"/>
          <ac:spMkLst>
            <pc:docMk/>
            <pc:sldMk cId="2235392451" sldId="1086"/>
            <ac:spMk id="9" creationId="{720AF178-2072-42B8-CFB5-1DD0DEB2251F}"/>
          </ac:spMkLst>
        </pc:spChg>
        <pc:spChg chg="mod">
          <ac:chgData name="LUIS MARIA GARROTE DE MARCOS" userId="6e3922de-64f4-49f5-b52a-4f1a7bf23d81" providerId="ADAL" clId="{3D97C3C1-A12C-49C0-B344-6C1D1B468592}" dt="2023-04-23T19:55:53.783" v="6797" actId="20577"/>
          <ac:spMkLst>
            <pc:docMk/>
            <pc:sldMk cId="2235392451" sldId="1086"/>
            <ac:spMk id="13" creationId="{1AC7904C-4C28-49C0-B4C4-DDA13650AB8E}"/>
          </ac:spMkLst>
        </pc:spChg>
        <pc:spChg chg="del">
          <ac:chgData name="LUIS MARIA GARROTE DE MARCOS" userId="6e3922de-64f4-49f5-b52a-4f1a7bf23d81" providerId="ADAL" clId="{3D97C3C1-A12C-49C0-B344-6C1D1B468592}" dt="2023-04-23T20:14:21.279" v="7306" actId="478"/>
          <ac:spMkLst>
            <pc:docMk/>
            <pc:sldMk cId="2235392451" sldId="1086"/>
            <ac:spMk id="20" creationId="{777BF90E-E361-3488-695F-17070D573A85}"/>
          </ac:spMkLst>
        </pc:spChg>
        <pc:spChg chg="del mod">
          <ac:chgData name="LUIS MARIA GARROTE DE MARCOS" userId="6e3922de-64f4-49f5-b52a-4f1a7bf23d81" providerId="ADAL" clId="{3D97C3C1-A12C-49C0-B344-6C1D1B468592}" dt="2023-04-23T19:56:31.947" v="6850"/>
          <ac:spMkLst>
            <pc:docMk/>
            <pc:sldMk cId="2235392451" sldId="1086"/>
            <ac:spMk id="21" creationId="{DD6F7F9B-4360-977A-A360-1021F7B47AB1}"/>
          </ac:spMkLst>
        </pc:spChg>
        <pc:spChg chg="add mod">
          <ac:chgData name="LUIS MARIA GARROTE DE MARCOS" userId="6e3922de-64f4-49f5-b52a-4f1a7bf23d81" providerId="ADAL" clId="{3D97C3C1-A12C-49C0-B344-6C1D1B468592}" dt="2023-04-23T20:17:07.885" v="7482" actId="1035"/>
          <ac:spMkLst>
            <pc:docMk/>
            <pc:sldMk cId="2235392451" sldId="1086"/>
            <ac:spMk id="23" creationId="{5719738A-12A3-538F-C9BC-918012EA678B}"/>
          </ac:spMkLst>
        </pc:spChg>
        <pc:spChg chg="add mod">
          <ac:chgData name="LUIS MARIA GARROTE DE MARCOS" userId="6e3922de-64f4-49f5-b52a-4f1a7bf23d81" providerId="ADAL" clId="{3D97C3C1-A12C-49C0-B344-6C1D1B468592}" dt="2023-04-23T20:16:55.302" v="7469" actId="12788"/>
          <ac:spMkLst>
            <pc:docMk/>
            <pc:sldMk cId="2235392451" sldId="1086"/>
            <ac:spMk id="24" creationId="{35AB65B0-66ED-7D6B-4271-E7401A09687E}"/>
          </ac:spMkLst>
        </pc:spChg>
        <pc:spChg chg="add mod">
          <ac:chgData name="LUIS MARIA GARROTE DE MARCOS" userId="6e3922de-64f4-49f5-b52a-4f1a7bf23d81" providerId="ADAL" clId="{3D97C3C1-A12C-49C0-B344-6C1D1B468592}" dt="2023-04-23T20:30:15.408" v="7767"/>
          <ac:spMkLst>
            <pc:docMk/>
            <pc:sldMk cId="2235392451" sldId="1086"/>
            <ac:spMk id="25" creationId="{6E5DC77A-F515-9A80-4B69-166B2AB7F627}"/>
          </ac:spMkLst>
        </pc:spChg>
        <pc:picChg chg="del">
          <ac:chgData name="LUIS MARIA GARROTE DE MARCOS" userId="6e3922de-64f4-49f5-b52a-4f1a7bf23d81" providerId="ADAL" clId="{3D97C3C1-A12C-49C0-B344-6C1D1B468592}" dt="2023-04-23T19:58:08.657" v="6880" actId="478"/>
          <ac:picMkLst>
            <pc:docMk/>
            <pc:sldMk cId="2235392451" sldId="1086"/>
            <ac:picMk id="4" creationId="{73ADC798-E651-9E35-F44D-6B2423744D7C}"/>
          </ac:picMkLst>
        </pc:picChg>
        <pc:picChg chg="add del mod">
          <ac:chgData name="LUIS MARIA GARROTE DE MARCOS" userId="6e3922de-64f4-49f5-b52a-4f1a7bf23d81" providerId="ADAL" clId="{3D97C3C1-A12C-49C0-B344-6C1D1B468592}" dt="2023-04-23T20:10:36.657" v="7289" actId="478"/>
          <ac:picMkLst>
            <pc:docMk/>
            <pc:sldMk cId="2235392451" sldId="1086"/>
            <ac:picMk id="11" creationId="{551BA3B2-203F-9B3B-956E-9A136D89D203}"/>
          </ac:picMkLst>
        </pc:picChg>
        <pc:picChg chg="add mod">
          <ac:chgData name="LUIS MARIA GARROTE DE MARCOS" userId="6e3922de-64f4-49f5-b52a-4f1a7bf23d81" providerId="ADAL" clId="{3D97C3C1-A12C-49C0-B344-6C1D1B468592}" dt="2023-04-23T20:15:05.281" v="7344" actId="1076"/>
          <ac:picMkLst>
            <pc:docMk/>
            <pc:sldMk cId="2235392451" sldId="1086"/>
            <ac:picMk id="14" creationId="{6D34787F-A234-0EBF-D01C-F804673098E4}"/>
          </ac:picMkLst>
        </pc:picChg>
        <pc:picChg chg="add del mod">
          <ac:chgData name="LUIS MARIA GARROTE DE MARCOS" userId="6e3922de-64f4-49f5-b52a-4f1a7bf23d81" providerId="ADAL" clId="{3D97C3C1-A12C-49C0-B344-6C1D1B468592}" dt="2023-04-23T20:13:48.025" v="7302" actId="478"/>
          <ac:picMkLst>
            <pc:docMk/>
            <pc:sldMk cId="2235392451" sldId="1086"/>
            <ac:picMk id="18" creationId="{C5EF4649-2AE7-ADC5-DA5B-35FACD99884A}"/>
          </ac:picMkLst>
        </pc:picChg>
        <pc:picChg chg="add mod">
          <ac:chgData name="LUIS MARIA GARROTE DE MARCOS" userId="6e3922de-64f4-49f5-b52a-4f1a7bf23d81" providerId="ADAL" clId="{3D97C3C1-A12C-49C0-B344-6C1D1B468592}" dt="2023-04-23T20:17:07.885" v="7482" actId="1035"/>
          <ac:picMkLst>
            <pc:docMk/>
            <pc:sldMk cId="2235392451" sldId="1086"/>
            <ac:picMk id="22" creationId="{5E87D4E3-5EDB-4D9C-1E62-04E43BF8A000}"/>
          </ac:picMkLst>
        </pc:picChg>
      </pc:sldChg>
      <pc:sldChg chg="addSp delSp modSp add mod">
        <pc:chgData name="LUIS MARIA GARROTE DE MARCOS" userId="6e3922de-64f4-49f5-b52a-4f1a7bf23d81" providerId="ADAL" clId="{3D97C3C1-A12C-49C0-B344-6C1D1B468592}" dt="2023-04-23T20:30:01.267" v="7766" actId="20577"/>
        <pc:sldMkLst>
          <pc:docMk/>
          <pc:sldMk cId="3570678598" sldId="1087"/>
        </pc:sldMkLst>
        <pc:spChg chg="del">
          <ac:chgData name="LUIS MARIA GARROTE DE MARCOS" userId="6e3922de-64f4-49f5-b52a-4f1a7bf23d81" providerId="ADAL" clId="{3D97C3C1-A12C-49C0-B344-6C1D1B468592}" dt="2023-04-23T20:22:24.015" v="7543" actId="478"/>
          <ac:spMkLst>
            <pc:docMk/>
            <pc:sldMk cId="3570678598" sldId="1087"/>
            <ac:spMk id="2" creationId="{4D9A7A99-A434-A15C-A6FB-904829E9ABAB}"/>
          </ac:spMkLst>
        </pc:spChg>
        <pc:spChg chg="del">
          <ac:chgData name="LUIS MARIA GARROTE DE MARCOS" userId="6e3922de-64f4-49f5-b52a-4f1a7bf23d81" providerId="ADAL" clId="{3D97C3C1-A12C-49C0-B344-6C1D1B468592}" dt="2023-04-23T20:22:26.754" v="7544" actId="478"/>
          <ac:spMkLst>
            <pc:docMk/>
            <pc:sldMk cId="3570678598" sldId="1087"/>
            <ac:spMk id="3" creationId="{EF4361ED-946A-E57D-B28E-528BFD33BB5B}"/>
          </ac:spMkLst>
        </pc:spChg>
        <pc:spChg chg="del">
          <ac:chgData name="LUIS MARIA GARROTE DE MARCOS" userId="6e3922de-64f4-49f5-b52a-4f1a7bf23d81" providerId="ADAL" clId="{3D97C3C1-A12C-49C0-B344-6C1D1B468592}" dt="2023-04-23T20:22:29.801" v="7545" actId="478"/>
          <ac:spMkLst>
            <pc:docMk/>
            <pc:sldMk cId="3570678598" sldId="1087"/>
            <ac:spMk id="5" creationId="{1FA8BDCE-929B-A0EB-148E-AC819F2747C1}"/>
          </ac:spMkLst>
        </pc:spChg>
        <pc:spChg chg="del">
          <ac:chgData name="LUIS MARIA GARROTE DE MARCOS" userId="6e3922de-64f4-49f5-b52a-4f1a7bf23d81" providerId="ADAL" clId="{3D97C3C1-A12C-49C0-B344-6C1D1B468592}" dt="2023-04-23T20:22:04.346" v="7537" actId="478"/>
          <ac:spMkLst>
            <pc:docMk/>
            <pc:sldMk cId="3570678598" sldId="1087"/>
            <ac:spMk id="6" creationId="{90071F97-F770-BAC8-E62E-4E9994882D4E}"/>
          </ac:spMkLst>
        </pc:spChg>
        <pc:spChg chg="del">
          <ac:chgData name="LUIS MARIA GARROTE DE MARCOS" userId="6e3922de-64f4-49f5-b52a-4f1a7bf23d81" providerId="ADAL" clId="{3D97C3C1-A12C-49C0-B344-6C1D1B468592}" dt="2023-04-23T20:22:29.801" v="7545" actId="478"/>
          <ac:spMkLst>
            <pc:docMk/>
            <pc:sldMk cId="3570678598" sldId="1087"/>
            <ac:spMk id="9" creationId="{720AF178-2072-42B8-CFB5-1DD0DEB2251F}"/>
          </ac:spMkLst>
        </pc:spChg>
        <pc:spChg chg="add mod">
          <ac:chgData name="LUIS MARIA GARROTE DE MARCOS" userId="6e3922de-64f4-49f5-b52a-4f1a7bf23d81" providerId="ADAL" clId="{3D97C3C1-A12C-49C0-B344-6C1D1B468592}" dt="2023-04-23T20:26:06.722" v="7690" actId="1076"/>
          <ac:spMkLst>
            <pc:docMk/>
            <pc:sldMk cId="3570678598" sldId="1087"/>
            <ac:spMk id="11" creationId="{7C8C0651-6A83-23DE-2A8F-32A3A867F33B}"/>
          </ac:spMkLst>
        </pc:spChg>
        <pc:spChg chg="add mod">
          <ac:chgData name="LUIS MARIA GARROTE DE MARCOS" userId="6e3922de-64f4-49f5-b52a-4f1a7bf23d81" providerId="ADAL" clId="{3D97C3C1-A12C-49C0-B344-6C1D1B468592}" dt="2023-04-23T20:30:01.267" v="7766" actId="20577"/>
          <ac:spMkLst>
            <pc:docMk/>
            <pc:sldMk cId="3570678598" sldId="1087"/>
            <ac:spMk id="12" creationId="{C1CD512C-9EFB-D368-64BE-D5B57E2C84F4}"/>
          </ac:spMkLst>
        </pc:spChg>
        <pc:spChg chg="mod">
          <ac:chgData name="LUIS MARIA GARROTE DE MARCOS" userId="6e3922de-64f4-49f5-b52a-4f1a7bf23d81" providerId="ADAL" clId="{3D97C3C1-A12C-49C0-B344-6C1D1B468592}" dt="2023-04-23T20:21:23.711" v="7534" actId="6549"/>
          <ac:spMkLst>
            <pc:docMk/>
            <pc:sldMk cId="3570678598" sldId="1087"/>
            <ac:spMk id="13" creationId="{1AC7904C-4C28-49C0-B4C4-DDA13650AB8E}"/>
          </ac:spMkLst>
        </pc:spChg>
        <pc:spChg chg="del">
          <ac:chgData name="LUIS MARIA GARROTE DE MARCOS" userId="6e3922de-64f4-49f5-b52a-4f1a7bf23d81" providerId="ADAL" clId="{3D97C3C1-A12C-49C0-B344-6C1D1B468592}" dt="2023-04-23T20:22:29.801" v="7545" actId="478"/>
          <ac:spMkLst>
            <pc:docMk/>
            <pc:sldMk cId="3570678598" sldId="1087"/>
            <ac:spMk id="23" creationId="{5719738A-12A3-538F-C9BC-918012EA678B}"/>
          </ac:spMkLst>
        </pc:spChg>
        <pc:spChg chg="del">
          <ac:chgData name="LUIS MARIA GARROTE DE MARCOS" userId="6e3922de-64f4-49f5-b52a-4f1a7bf23d81" providerId="ADAL" clId="{3D97C3C1-A12C-49C0-B344-6C1D1B468592}" dt="2023-04-23T20:22:29.801" v="7545" actId="478"/>
          <ac:spMkLst>
            <pc:docMk/>
            <pc:sldMk cId="3570678598" sldId="1087"/>
            <ac:spMk id="24" creationId="{35AB65B0-66ED-7D6B-4271-E7401A09687E}"/>
          </ac:spMkLst>
        </pc:spChg>
        <pc:picChg chg="add mod">
          <ac:chgData name="LUIS MARIA GARROTE DE MARCOS" userId="6e3922de-64f4-49f5-b52a-4f1a7bf23d81" providerId="ADAL" clId="{3D97C3C1-A12C-49C0-B344-6C1D1B468592}" dt="2023-04-23T20:22:13.131" v="7542" actId="1076"/>
          <ac:picMkLst>
            <pc:docMk/>
            <pc:sldMk cId="3570678598" sldId="1087"/>
            <ac:picMk id="7" creationId="{14B8245B-C9D9-C3C5-B406-A6B5ACC295B7}"/>
          </ac:picMkLst>
        </pc:picChg>
        <pc:picChg chg="add mod">
          <ac:chgData name="LUIS MARIA GARROTE DE MARCOS" userId="6e3922de-64f4-49f5-b52a-4f1a7bf23d81" providerId="ADAL" clId="{3D97C3C1-A12C-49C0-B344-6C1D1B468592}" dt="2023-04-23T20:23:22.522" v="7552" actId="1076"/>
          <ac:picMkLst>
            <pc:docMk/>
            <pc:sldMk cId="3570678598" sldId="1087"/>
            <ac:picMk id="10" creationId="{395FB53C-2821-720E-2B2E-59CEB276C4E5}"/>
          </ac:picMkLst>
        </pc:picChg>
        <pc:picChg chg="del">
          <ac:chgData name="LUIS MARIA GARROTE DE MARCOS" userId="6e3922de-64f4-49f5-b52a-4f1a7bf23d81" providerId="ADAL" clId="{3D97C3C1-A12C-49C0-B344-6C1D1B468592}" dt="2023-04-23T20:22:07.030" v="7539" actId="478"/>
          <ac:picMkLst>
            <pc:docMk/>
            <pc:sldMk cId="3570678598" sldId="1087"/>
            <ac:picMk id="14" creationId="{6D34787F-A234-0EBF-D01C-F804673098E4}"/>
          </ac:picMkLst>
        </pc:picChg>
        <pc:picChg chg="del">
          <ac:chgData name="LUIS MARIA GARROTE DE MARCOS" userId="6e3922de-64f4-49f5-b52a-4f1a7bf23d81" providerId="ADAL" clId="{3D97C3C1-A12C-49C0-B344-6C1D1B468592}" dt="2023-04-23T20:21:57.325" v="7535" actId="478"/>
          <ac:picMkLst>
            <pc:docMk/>
            <pc:sldMk cId="3570678598" sldId="1087"/>
            <ac:picMk id="22" creationId="{5E87D4E3-5EDB-4D9C-1E62-04E43BF8A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0DCDF3-EDED-45CD-A6E1-4A0E49D9F4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2445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C60E9-9E23-4B1F-82C8-EB76E66FA2E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019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4AB5B-7B1A-4A9C-AAA8-6CC2A3E534C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71634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4AB5B-7B1A-4A9C-AAA8-6CC2A3E534C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4692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868330-578E-4FD4-A972-A8F31320F1BD}" type="slidenum">
              <a:rPr lang="en-US" sz="1200"/>
              <a:pPr algn="r"/>
              <a:t>20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3132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868330-578E-4FD4-A972-A8F31320F1BD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381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868330-578E-4FD4-A972-A8F31320F1BD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7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868330-578E-4FD4-A972-A8F31320F1BD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800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868330-578E-4FD4-A972-A8F31320F1BD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840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868330-578E-4FD4-A972-A8F31320F1BD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355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0DCDF3-EDED-45CD-A6E1-4A0E49D9F458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500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868330-578E-4FD4-A972-A8F31320F1BD}" type="slidenum">
              <a:rPr lang="en-US" sz="1200"/>
              <a:pPr algn="r"/>
              <a:t>35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0281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4AB5B-7B1A-4A9C-AAA8-6CC2A3E534C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5103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8B53C-E980-445A-B11F-E2FF7968CF44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820349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0817F-0C73-4624-8AAB-32452A205804}" type="slidenum">
              <a:rPr kumimoji="0" lang="es-ES" altLang="es-E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8636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4AB5B-7B1A-4A9C-AAA8-6CC2A3E534C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16732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4AB5B-7B1A-4A9C-AAA8-6CC2A3E534C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594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4AB5B-7B1A-4A9C-AAA8-6CC2A3E534C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71205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4AB5B-7B1A-4A9C-AAA8-6CC2A3E534C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085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4AB5B-7B1A-4A9C-AAA8-6CC2A3E534C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126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4BFD3-E7A0-419B-B4B8-0AE054DE572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C4BBE-4178-49C9-95C6-BB0C29021B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3A34-631F-4893-B4DC-47ED54AEBB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E0CF-EE7A-4D9F-98A4-7A34DDCC42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3A37A-0329-41E4-8F43-51B453D8A4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639F7-E229-457D-B170-1493C189CA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51019-936F-4A2F-A743-4912159F67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00DEA-7FD1-40E5-93B9-19E1844BAD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61C3C-B49C-4ADA-A29D-53A58C69C1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61423-CDF3-432F-B90A-96BAF81DC1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5BB4C-BA15-42BD-9E8E-88FBA6B49B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79A02E-7E3F-4808-AFE3-85CACE858A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3.emf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0" y="1244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-1" y="1071777"/>
            <a:ext cx="12191999" cy="2400657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Incidencia de los caudales ecológicos en los usos del agua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08980" y="4020991"/>
            <a:ext cx="662093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Luis Garrote</a:t>
            </a:r>
          </a:p>
          <a:p>
            <a:pPr algn="ctr" eaLnBrk="0" hangingPunct="0">
              <a:defRPr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>
              <a:defRPr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Universidad Politécnica de Madrid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s-ES" sz="14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Jornada Técnica                                                                                                                                                                                                                 Valencia, 26 de abril de 2022</a:t>
            </a:r>
          </a:p>
          <a:p>
            <a:pPr algn="ctr" eaLnBrk="0" hangingPunct="0">
              <a:defRPr/>
            </a:pPr>
            <a:r>
              <a:rPr lang="es-ES" sz="1400" i="1" dirty="0">
                <a:solidFill>
                  <a:schemeClr val="bg1"/>
                </a:solidFill>
                <a:latin typeface="Calibri" panose="020F0502020204030204" pitchFamily="34" charset="0"/>
                <a:ea typeface="Times New Roman" pitchFamily="18" charset="0"/>
                <a:cs typeface="Calibri" panose="020F0502020204030204" pitchFamily="34" charset="0"/>
              </a:rPr>
              <a:t>Federación de Comunidades de Regantes de la Comunidad Valenciana</a:t>
            </a:r>
            <a:endParaRPr lang="es-E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148" y="4565565"/>
            <a:ext cx="1606596" cy="1311507"/>
          </a:xfrm>
          <a:prstGeom prst="rect">
            <a:avLst/>
          </a:prstGeom>
        </p:spPr>
      </p:pic>
      <p:sp>
        <p:nvSpPr>
          <p:cNvPr id="8" name="4 Marcador de número de diapositiva">
            <a:extLst>
              <a:ext uri="{FF2B5EF4-FFF2-40B4-BE49-F238E27FC236}">
                <a16:creationId xmlns:a16="http://schemas.microsoft.com/office/drawing/2014/main" id="{399BFCE2-9129-42E6-917E-BF833357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17748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3D40E2C6-6A14-475E-B1AA-6245F7DE9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949" y="3646295"/>
            <a:ext cx="4731065" cy="3091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6AE7633-DB0E-4E09-940F-B5A52766C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173" y="1157526"/>
            <a:ext cx="4322618" cy="28256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55BC939-72A7-4258-9A49-D680D2470B7D}"/>
              </a:ext>
            </a:extLst>
          </p:cNvPr>
          <p:cNvSpPr txBox="1"/>
          <p:nvPr/>
        </p:nvSpPr>
        <p:spPr>
          <a:xfrm>
            <a:off x="908174" y="918896"/>
            <a:ext cx="432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Métodos hidrológicos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80CB60-1427-4EF7-B50C-4F6F4F431F65}"/>
              </a:ext>
            </a:extLst>
          </p:cNvPr>
          <p:cNvSpPr txBox="1"/>
          <p:nvPr/>
        </p:nvSpPr>
        <p:spPr>
          <a:xfrm>
            <a:off x="1242782" y="5979987"/>
            <a:ext cx="369889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panose="020B0503030403020204"/>
              </a:rPr>
              <a:t>Serie de datos y periodo de cálculo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panose="020B0503030403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836EA08-D80B-4F3D-A44B-D6338D5611C6}"/>
              </a:ext>
            </a:extLst>
          </p:cNvPr>
          <p:cNvSpPr txBox="1"/>
          <p:nvPr/>
        </p:nvSpPr>
        <p:spPr>
          <a:xfrm>
            <a:off x="6096000" y="952801"/>
            <a:ext cx="432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Modelación de hábitat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1AC7904C-4C28-49C0-B4C4-DDA13650A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75035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Producen resultados muy dispares</a:t>
            </a:r>
          </a:p>
        </p:txBody>
      </p:sp>
      <p:sp>
        <p:nvSpPr>
          <p:cNvPr id="16" name="4 Marcador de número de diapositiva">
            <a:extLst>
              <a:ext uri="{FF2B5EF4-FFF2-40B4-BE49-F238E27FC236}">
                <a16:creationId xmlns:a16="http://schemas.microsoft.com/office/drawing/2014/main" id="{BA90D7DF-98F6-40E5-9641-ECA200E9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ED5B43B-A831-4165-96B5-25D5BF27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3BD5419-A123-475C-912F-09A121AFCF8B}"/>
              </a:ext>
            </a:extLst>
          </p:cNvPr>
          <p:cNvSpPr txBox="1"/>
          <p:nvPr/>
        </p:nvSpPr>
        <p:spPr>
          <a:xfrm>
            <a:off x="1924549" y="3047273"/>
            <a:ext cx="2335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Método de cálculo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 descr="Escala de tiempo&#10;&#10;Descripción generada automáticamente">
            <a:extLst>
              <a:ext uri="{FF2B5EF4-FFF2-40B4-BE49-F238E27FC236}">
                <a16:creationId xmlns:a16="http://schemas.microsoft.com/office/drawing/2014/main" id="{54563BC5-2FBB-4C2E-B322-03832738C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993" y="1533808"/>
            <a:ext cx="4731065" cy="3090412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254F6F6E-DE6C-401C-BED2-FDA0508A81E7}"/>
              </a:ext>
            </a:extLst>
          </p:cNvPr>
          <p:cNvSpPr txBox="1"/>
          <p:nvPr/>
        </p:nvSpPr>
        <p:spPr>
          <a:xfrm>
            <a:off x="6756988" y="4740374"/>
            <a:ext cx="355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Punto de análisis y criterio de cálculo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27D7B82-7162-4608-B7C5-B2D0314E1F3B}"/>
              </a:ext>
            </a:extLst>
          </p:cNvPr>
          <p:cNvSpPr txBox="1"/>
          <p:nvPr/>
        </p:nvSpPr>
        <p:spPr>
          <a:xfrm>
            <a:off x="7131224" y="5336398"/>
            <a:ext cx="3184556" cy="10156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resultados presentan gran sensibilidad a los criterios de cálculo</a:t>
            </a:r>
          </a:p>
        </p:txBody>
      </p:sp>
    </p:spTree>
    <p:extLst>
      <p:ext uri="{BB962C8B-B14F-4D97-AF65-F5344CB8AC3E}">
        <p14:creationId xmlns:p14="http://schemas.microsoft.com/office/powerpoint/2010/main" val="219120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1244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Motivos para la dispersión</a:t>
            </a:r>
          </a:p>
        </p:txBody>
      </p:sp>
      <p:sp>
        <p:nvSpPr>
          <p:cNvPr id="20484" name="12 Marcador de contenido"/>
          <p:cNvSpPr>
            <a:spLocks noGrp="1"/>
          </p:cNvSpPr>
          <p:nvPr>
            <p:ph idx="1"/>
          </p:nvPr>
        </p:nvSpPr>
        <p:spPr>
          <a:xfrm>
            <a:off x="638536" y="639756"/>
            <a:ext cx="10731402" cy="3677720"/>
          </a:xfrm>
        </p:spPr>
        <p:txBody>
          <a:bodyPr/>
          <a:lstStyle/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No hay series observadas sobre las que realizar los cálculos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Hay que recurrir a modelos precipitación- aportación</a:t>
            </a:r>
          </a:p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Hay múltiples factores que condicionan el resultado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metodología de análisis: longitud de la serie, año de comienzo, anual, estacional o mensual 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longitud y condiciones hidráulicas del tramo de estudio y el modelo de cálculo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elección de las especies objetivo y sus curvas de preferencia de hábitat</a:t>
            </a:r>
          </a:p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IPH presenta horquillas muy amplias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Métodos hidrológicos: entre el percentil 5% y 15%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Métodos de simulación de hábitat: Entre el 30% y el 80% del Hábitat Potencial Útil</a:t>
            </a:r>
          </a:p>
          <a:p>
            <a:pPr lvl="1">
              <a:defRPr/>
            </a:pP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85DCCF4-9B24-489A-80CC-713263190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AE3A4D3-ED41-87BD-2651-375B955E3C6E}"/>
              </a:ext>
            </a:extLst>
          </p:cNvPr>
          <p:cNvSpPr txBox="1"/>
          <p:nvPr/>
        </p:nvSpPr>
        <p:spPr>
          <a:xfrm>
            <a:off x="1800521" y="4690586"/>
            <a:ext cx="3346515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s-ES" i="1" dirty="0"/>
              <a:t>Los métodos de cálculo de caudal ecológico no producen un resultado único y exacto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A4B7ED-F243-30E1-17D3-189FDD00B2B4}"/>
              </a:ext>
            </a:extLst>
          </p:cNvPr>
          <p:cNvSpPr txBox="1"/>
          <p:nvPr/>
        </p:nvSpPr>
        <p:spPr>
          <a:xfrm>
            <a:off x="6740164" y="4690586"/>
            <a:ext cx="3346515" cy="92333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s-ES" i="1" dirty="0"/>
              <a:t>Ni siquiera producen valores similares que pudieran permitir definir un rango de valores</a:t>
            </a:r>
          </a:p>
        </p:txBody>
      </p:sp>
    </p:spTree>
    <p:extLst>
      <p:ext uri="{BB962C8B-B14F-4D97-AF65-F5344CB8AC3E}">
        <p14:creationId xmlns:p14="http://schemas.microsoft.com/office/powerpoint/2010/main" val="246538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1CA76FD-1599-4CBB-B013-85478FDE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61C3C-B49C-4ADA-A29D-53A58C69C128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A901DA-F9FE-4546-9D86-87501E86A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Caudal ecológico propuesto en los PPHH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17740C-4ECF-487F-B9B0-911E2D5D9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41" y="466479"/>
            <a:ext cx="8364831" cy="63568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A37F346-40F4-4BC2-BD0F-0FC410AC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0716" y="625162"/>
            <a:ext cx="2963862" cy="46128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2864E90-A485-4DE5-B88D-54385A171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C0C891A-8B5D-42E1-8DEB-5E26DEB73CE0}"/>
              </a:ext>
            </a:extLst>
          </p:cNvPr>
          <p:cNvSpPr txBox="1"/>
          <p:nvPr/>
        </p:nvSpPr>
        <p:spPr>
          <a:xfrm>
            <a:off x="8850246" y="5418452"/>
            <a:ext cx="2844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Datos provisionales sujetos a revisión</a:t>
            </a:r>
          </a:p>
        </p:txBody>
      </p:sp>
    </p:spTree>
    <p:extLst>
      <p:ext uri="{BB962C8B-B14F-4D97-AF65-F5344CB8AC3E}">
        <p14:creationId xmlns:p14="http://schemas.microsoft.com/office/powerpoint/2010/main" val="198594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FA901DA-F9FE-4546-9D86-87501E86A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Caudal ecológico propuesto en los PPHH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17740C-4ECF-487F-B9B0-911E2D5D9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596" y="475714"/>
            <a:ext cx="8438110" cy="630348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2864E90-A485-4DE5-B88D-54385A171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947748C-E91B-41E6-A3D4-729C3CE58896}"/>
              </a:ext>
            </a:extLst>
          </p:cNvPr>
          <p:cNvSpPr txBox="1"/>
          <p:nvPr/>
        </p:nvSpPr>
        <p:spPr>
          <a:xfrm>
            <a:off x="9251706" y="685923"/>
            <a:ext cx="2505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Comparación del caudal ecológico medio anual con el que se obtiene aplicando percentiles sobre las series de SIMPA</a:t>
            </a:r>
          </a:p>
          <a:p>
            <a:pPr algn="ctr"/>
            <a:r>
              <a:rPr lang="es-E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provisionales sujetos a revisión</a:t>
            </a:r>
          </a:p>
        </p:txBody>
      </p:sp>
      <p:sp>
        <p:nvSpPr>
          <p:cNvPr id="7" name="4 Marcador de número de diapositiva">
            <a:extLst>
              <a:ext uri="{FF2B5EF4-FFF2-40B4-BE49-F238E27FC236}">
                <a16:creationId xmlns:a16="http://schemas.microsoft.com/office/drawing/2014/main" id="{2CFD2F60-C633-4E84-B201-43DFCC47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CFE44B-0DB2-57FA-97B6-2DDD269FF5F6}"/>
              </a:ext>
            </a:extLst>
          </p:cNvPr>
          <p:cNvSpPr txBox="1"/>
          <p:nvPr/>
        </p:nvSpPr>
        <p:spPr>
          <a:xfrm>
            <a:off x="9705404" y="3742953"/>
            <a:ext cx="1994471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s-ES" i="1" dirty="0"/>
              <a:t>Hay una gran disparidad de criterios entre las distintas zonas</a:t>
            </a:r>
          </a:p>
        </p:txBody>
      </p:sp>
    </p:spTree>
    <p:extLst>
      <p:ext uri="{BB962C8B-B14F-4D97-AF65-F5344CB8AC3E}">
        <p14:creationId xmlns:p14="http://schemas.microsoft.com/office/powerpoint/2010/main" val="80810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1244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Paradojas de los caudales ecológicos</a:t>
            </a:r>
          </a:p>
        </p:txBody>
      </p:sp>
      <p:sp>
        <p:nvSpPr>
          <p:cNvPr id="20484" name="12 Marcador de contenido"/>
          <p:cNvSpPr>
            <a:spLocks noGrp="1"/>
          </p:cNvSpPr>
          <p:nvPr>
            <p:ph idx="1"/>
          </p:nvPr>
        </p:nvSpPr>
        <p:spPr>
          <a:xfrm>
            <a:off x="638537" y="639756"/>
            <a:ext cx="6648384" cy="5827032"/>
          </a:xfrm>
        </p:spPr>
        <p:txBody>
          <a:bodyPr/>
          <a:lstStyle/>
          <a:p>
            <a:pPr>
              <a:defRPr/>
            </a:pPr>
            <a:endParaRPr lang="es-ES" sz="2400" b="1" dirty="0">
              <a:solidFill>
                <a:srgbClr val="0070C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Visión parcial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Los métodos hidrológicos ignoran los aspectos ecológicos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Los métodos de modelación de hábitat ignoran los aspectos hidrológicos</a:t>
            </a:r>
          </a:p>
          <a:p>
            <a:pPr>
              <a:defRPr/>
            </a:pPr>
            <a:endParaRPr lang="es-ES" sz="2400" b="1" dirty="0">
              <a:solidFill>
                <a:srgbClr val="0070C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Contraste con la realidad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serie de caudal en régimen natural frecuentemente no cumple con el caudal ecológico</a:t>
            </a:r>
          </a:p>
          <a:p>
            <a:pPr lvl="1">
              <a:defRPr/>
            </a:pP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Inconsistencia conceptual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 han definido caudales ecológicos en las masas de agua tipo embalse</a:t>
            </a:r>
          </a:p>
          <a:p>
            <a:pPr lvl="1">
              <a:defRPr/>
            </a:pP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85DCCF4-9B24-489A-80CC-713263190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9BEAC9B-309E-3067-2183-A6D92A3D9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239" y="894914"/>
            <a:ext cx="4061769" cy="26583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D297C4-B6F3-4B21-BB8D-27FDBED19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239" y="3731994"/>
            <a:ext cx="4061771" cy="265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3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384" y="1764989"/>
            <a:ext cx="3099996" cy="2423425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22117" y="1244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dirty="0"/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Análisis del efecto de los caudales ecológicos sobre la disponibilidad</a:t>
            </a:r>
          </a:p>
        </p:txBody>
      </p:sp>
      <p:sp>
        <p:nvSpPr>
          <p:cNvPr id="7" name="29 CuadroTexto"/>
          <p:cNvSpPr txBox="1">
            <a:spLocks noChangeArrowheads="1"/>
          </p:cNvSpPr>
          <p:nvPr/>
        </p:nvSpPr>
        <p:spPr bwMode="auto">
          <a:xfrm>
            <a:off x="1409223" y="1059418"/>
            <a:ext cx="3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en un sistema sencillo</a:t>
            </a:r>
          </a:p>
        </p:txBody>
      </p:sp>
      <p:sp>
        <p:nvSpPr>
          <p:cNvPr id="8" name="29 CuadroTexto"/>
          <p:cNvSpPr txBox="1">
            <a:spLocks noChangeArrowheads="1"/>
          </p:cNvSpPr>
          <p:nvPr/>
        </p:nvSpPr>
        <p:spPr bwMode="auto">
          <a:xfrm>
            <a:off x="7168698" y="1058551"/>
            <a:ext cx="3136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a escala nacional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409223" y="1665009"/>
            <a:ext cx="3857308" cy="2537220"/>
            <a:chOff x="1662275" y="1137444"/>
            <a:chExt cx="3857308" cy="2537220"/>
          </a:xfrm>
        </p:grpSpPr>
        <p:grpSp>
          <p:nvGrpSpPr>
            <p:cNvPr id="10" name="Grupo 9"/>
            <p:cNvGrpSpPr/>
            <p:nvPr/>
          </p:nvGrpSpPr>
          <p:grpSpPr>
            <a:xfrm>
              <a:off x="1816747" y="1203707"/>
              <a:ext cx="3572566" cy="2261782"/>
              <a:chOff x="368934" y="1455558"/>
              <a:chExt cx="3572566" cy="2261782"/>
            </a:xfrm>
          </p:grpSpPr>
          <p:sp>
            <p:nvSpPr>
              <p:cNvPr id="12" name="Text Box 18"/>
              <p:cNvSpPr txBox="1">
                <a:spLocks noChangeArrowheads="1"/>
              </p:cNvSpPr>
              <p:nvPr/>
            </p:nvSpPr>
            <p:spPr bwMode="auto">
              <a:xfrm>
                <a:off x="880866" y="3364443"/>
                <a:ext cx="93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altLang="es-ES" sz="1200" b="1" dirty="0">
                    <a:latin typeface="+mn-lt"/>
                  </a:rPr>
                  <a:t>Retorno</a:t>
                </a:r>
              </a:p>
            </p:txBody>
          </p:sp>
          <p:sp>
            <p:nvSpPr>
              <p:cNvPr id="13" name="AutoShape 3"/>
              <p:cNvSpPr>
                <a:spLocks noChangeArrowheads="1"/>
              </p:cNvSpPr>
              <p:nvPr/>
            </p:nvSpPr>
            <p:spPr bwMode="auto">
              <a:xfrm>
                <a:off x="1893395" y="1864070"/>
                <a:ext cx="394736" cy="320675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 dirty="0"/>
              </a:p>
            </p:txBody>
          </p:sp>
          <p:sp>
            <p:nvSpPr>
              <p:cNvPr id="14" name="Text Box 4"/>
              <p:cNvSpPr txBox="1">
                <a:spLocks noChangeArrowheads="1"/>
              </p:cNvSpPr>
              <p:nvPr/>
            </p:nvSpPr>
            <p:spPr bwMode="auto">
              <a:xfrm>
                <a:off x="1570633" y="1456989"/>
                <a:ext cx="102403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altLang="es-ES" sz="1200" b="1" dirty="0">
                    <a:latin typeface="+mn-lt"/>
                  </a:rPr>
                  <a:t>Aportación</a:t>
                </a:r>
              </a:p>
            </p:txBody>
          </p:sp>
          <p:sp>
            <p:nvSpPr>
              <p:cNvPr id="15" name="AutoShape 5"/>
              <p:cNvSpPr>
                <a:spLocks noChangeArrowheads="1"/>
              </p:cNvSpPr>
              <p:nvPr/>
            </p:nvSpPr>
            <p:spPr bwMode="auto">
              <a:xfrm flipV="1">
                <a:off x="1490840" y="2254738"/>
                <a:ext cx="1174282" cy="397292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9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 dirty="0">
                  <a:latin typeface="Arial" charset="0"/>
                </a:endParaRPr>
              </a:p>
            </p:txBody>
          </p:sp>
          <p:sp>
            <p:nvSpPr>
              <p:cNvPr id="16" name="AutoShape 6"/>
              <p:cNvSpPr>
                <a:spLocks noChangeArrowheads="1"/>
              </p:cNvSpPr>
              <p:nvPr/>
            </p:nvSpPr>
            <p:spPr bwMode="auto">
              <a:xfrm flipV="1">
                <a:off x="1683344" y="2370626"/>
                <a:ext cx="798898" cy="308390"/>
              </a:xfrm>
              <a:prstGeom prst="triangle">
                <a:avLst>
                  <a:gd name="adj" fmla="val 50000"/>
                </a:avLst>
              </a:pr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 dirty="0">
                  <a:latin typeface="Arial" charset="0"/>
                </a:endParaRPr>
              </a:p>
            </p:txBody>
          </p:sp>
          <p:sp>
            <p:nvSpPr>
              <p:cNvPr id="17" name="AutoShape 7"/>
              <p:cNvSpPr>
                <a:spLocks noChangeArrowheads="1"/>
              </p:cNvSpPr>
              <p:nvPr/>
            </p:nvSpPr>
            <p:spPr bwMode="auto">
              <a:xfrm flipV="1">
                <a:off x="2443005" y="1803439"/>
                <a:ext cx="350837" cy="361950"/>
              </a:xfrm>
              <a:prstGeom prst="downArrow">
                <a:avLst>
                  <a:gd name="adj1" fmla="val 50000"/>
                  <a:gd name="adj2" fmla="val 28625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 dirty="0"/>
              </a:p>
            </p:txBody>
          </p:sp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2404696" y="1476150"/>
                <a:ext cx="127343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altLang="es-ES" sz="1200" b="1" dirty="0">
                    <a:latin typeface="+mn-lt"/>
                  </a:rPr>
                  <a:t>Evaporación</a:t>
                </a:r>
              </a:p>
            </p:txBody>
          </p:sp>
          <p:sp>
            <p:nvSpPr>
              <p:cNvPr id="19" name="AutoShape 11"/>
              <p:cNvSpPr>
                <a:spLocks noChangeArrowheads="1"/>
              </p:cNvSpPr>
              <p:nvPr/>
            </p:nvSpPr>
            <p:spPr bwMode="auto">
              <a:xfrm flipH="1" flipV="1">
                <a:off x="1721006" y="2777096"/>
                <a:ext cx="444063" cy="367883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2 h 21600"/>
                  <a:gd name="T14" fmla="*/ 18227 w 21600"/>
                  <a:gd name="T15" fmla="*/ 92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 dirty="0">
                  <a:latin typeface="Arial" charset="0"/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368934" y="2382391"/>
                <a:ext cx="149006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altLang="es-ES" sz="1200" b="1" dirty="0">
                    <a:latin typeface="+mn-lt"/>
                  </a:rPr>
                  <a:t>Almacenamiento</a:t>
                </a:r>
              </a:p>
            </p:txBody>
          </p:sp>
          <p:sp>
            <p:nvSpPr>
              <p:cNvPr id="21" name="AutoShape 13"/>
              <p:cNvSpPr>
                <a:spLocks noChangeArrowheads="1"/>
              </p:cNvSpPr>
              <p:nvPr/>
            </p:nvSpPr>
            <p:spPr bwMode="auto">
              <a:xfrm flipH="1">
                <a:off x="1274169" y="1860926"/>
                <a:ext cx="397794" cy="282575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17694720 60000 65536"/>
                  <a:gd name="T11" fmla="*/ 5898240 60000 65536"/>
                  <a:gd name="T12" fmla="*/ 5898240 60000 65536"/>
                  <a:gd name="T13" fmla="*/ 5898240 60000 65536"/>
                  <a:gd name="T14" fmla="*/ 0 60000 65536"/>
                  <a:gd name="T15" fmla="*/ 0 w 21600"/>
                  <a:gd name="T16" fmla="*/ 8310 h 21600"/>
                  <a:gd name="T17" fmla="*/ 611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15662" y="14285"/>
                    </a:moveTo>
                    <a:lnTo>
                      <a:pt x="21600" y="8310"/>
                    </a:lnTo>
                    <a:lnTo>
                      <a:pt x="18630" y="8310"/>
                    </a:lnTo>
                    <a:cubicBezTo>
                      <a:pt x="18630" y="3721"/>
                      <a:pt x="14430" y="0"/>
                      <a:pt x="9250" y="0"/>
                    </a:cubicBezTo>
                    <a:cubicBezTo>
                      <a:pt x="4141" y="0"/>
                      <a:pt x="0" y="3799"/>
                      <a:pt x="0" y="8485"/>
                    </a:cubicBezTo>
                    <a:lnTo>
                      <a:pt x="0" y="21600"/>
                    </a:lnTo>
                    <a:lnTo>
                      <a:pt x="6110" y="21600"/>
                    </a:lnTo>
                    <a:lnTo>
                      <a:pt x="6110" y="8310"/>
                    </a:lnTo>
                    <a:cubicBezTo>
                      <a:pt x="6110" y="6947"/>
                      <a:pt x="7362" y="5842"/>
                      <a:pt x="8907" y="5842"/>
                    </a:cubicBezTo>
                    <a:lnTo>
                      <a:pt x="9725" y="5842"/>
                    </a:lnTo>
                    <a:cubicBezTo>
                      <a:pt x="11269" y="5842"/>
                      <a:pt x="12520" y="6947"/>
                      <a:pt x="12520" y="8310"/>
                    </a:cubicBezTo>
                    <a:lnTo>
                      <a:pt x="9725" y="831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 dirty="0">
                  <a:latin typeface="Arial" charset="0"/>
                </a:endParaRP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865319" y="1455558"/>
                <a:ext cx="87014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altLang="es-ES" sz="1200" b="1" dirty="0">
                    <a:latin typeface="+mn-lt"/>
                  </a:rPr>
                  <a:t>Vertidos</a:t>
                </a: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823795" y="2786884"/>
                <a:ext cx="102519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altLang="es-ES" sz="1200" b="1" dirty="0">
                    <a:latin typeface="+mn-lt"/>
                  </a:rPr>
                  <a:t>Caudal ecológico</a:t>
                </a:r>
              </a:p>
            </p:txBody>
          </p:sp>
          <p:sp>
            <p:nvSpPr>
              <p:cNvPr id="24" name="AutoShape 16"/>
              <p:cNvSpPr>
                <a:spLocks noChangeArrowheads="1"/>
              </p:cNvSpPr>
              <p:nvPr/>
            </p:nvSpPr>
            <p:spPr bwMode="auto">
              <a:xfrm flipH="1">
                <a:off x="470799" y="3140834"/>
                <a:ext cx="318862" cy="261520"/>
              </a:xfrm>
              <a:custGeom>
                <a:avLst/>
                <a:gdLst>
                  <a:gd name="T0" fmla="*/ 2147483647 w 21600"/>
                  <a:gd name="T1" fmla="*/ 0 h 21600"/>
                  <a:gd name="T2" fmla="*/ 0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 dirty="0">
                  <a:latin typeface="Arial" charset="0"/>
                </a:endParaRPr>
              </a:p>
            </p:txBody>
          </p:sp>
          <p:sp>
            <p:nvSpPr>
              <p:cNvPr id="25" name="AutoShape 17"/>
              <p:cNvSpPr>
                <a:spLocks noChangeArrowheads="1"/>
              </p:cNvSpPr>
              <p:nvPr/>
            </p:nvSpPr>
            <p:spPr bwMode="auto">
              <a:xfrm rot="5400000">
                <a:off x="2484045" y="2443333"/>
                <a:ext cx="371475" cy="418031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2 h 21600"/>
                  <a:gd name="T14" fmla="*/ 18227 w 21600"/>
                  <a:gd name="T15" fmla="*/ 92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 dirty="0">
                  <a:latin typeface="Arial" charset="0"/>
                </a:endParaRPr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2887106" y="2539221"/>
                <a:ext cx="105439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" altLang="es-ES" sz="1200" b="1" dirty="0">
                    <a:latin typeface="+mn-lt"/>
                  </a:rPr>
                  <a:t>Suministro</a:t>
                </a:r>
              </a:p>
            </p:txBody>
          </p:sp>
          <p:grpSp>
            <p:nvGrpSpPr>
              <p:cNvPr id="27" name="Grupo 26"/>
              <p:cNvGrpSpPr/>
              <p:nvPr/>
            </p:nvGrpSpPr>
            <p:grpSpPr>
              <a:xfrm>
                <a:off x="2404696" y="2883713"/>
                <a:ext cx="1476030" cy="833627"/>
                <a:chOff x="2773822" y="2741473"/>
                <a:chExt cx="1476030" cy="833627"/>
              </a:xfrm>
            </p:grpSpPr>
            <p:sp>
              <p:nvSpPr>
                <p:cNvPr id="29" name="27 Rectángulo"/>
                <p:cNvSpPr/>
                <p:nvPr/>
              </p:nvSpPr>
              <p:spPr>
                <a:xfrm>
                  <a:off x="2773822" y="2769301"/>
                  <a:ext cx="548481" cy="80579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ES" dirty="0"/>
                </a:p>
              </p:txBody>
            </p:sp>
            <p:sp>
              <p:nvSpPr>
                <p:cNvPr id="30" name="Rectangle 9"/>
                <p:cNvSpPr>
                  <a:spLocks noChangeArrowheads="1"/>
                </p:cNvSpPr>
                <p:nvPr/>
              </p:nvSpPr>
              <p:spPr bwMode="auto">
                <a:xfrm flipV="1">
                  <a:off x="2849077" y="2856541"/>
                  <a:ext cx="425584" cy="46037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 dirty="0">
                    <a:latin typeface="Arial" charset="0"/>
                  </a:endParaRPr>
                </a:p>
              </p:txBody>
            </p:sp>
            <p:sp>
              <p:nvSpPr>
                <p:cNvPr id="3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05747" y="2741473"/>
                  <a:ext cx="94410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s-ES" altLang="es-ES" sz="1000" b="1" dirty="0">
                      <a:latin typeface="Tahoma" panose="020B0604030504040204" pitchFamily="34" charset="0"/>
                    </a:rPr>
                    <a:t>Demanda 1</a:t>
                  </a:r>
                </a:p>
              </p:txBody>
            </p:sp>
            <p:sp>
              <p:nvSpPr>
                <p:cNvPr id="32" name="Rectangle 9"/>
                <p:cNvSpPr>
                  <a:spLocks noChangeArrowheads="1"/>
                </p:cNvSpPr>
                <p:nvPr/>
              </p:nvSpPr>
              <p:spPr bwMode="auto">
                <a:xfrm flipV="1">
                  <a:off x="2853355" y="2983967"/>
                  <a:ext cx="425584" cy="46037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 dirty="0"/>
                </a:p>
              </p:txBody>
            </p:sp>
            <p:sp>
              <p:nvSpPr>
                <p:cNvPr id="3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96119" y="2882231"/>
                  <a:ext cx="92080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s-ES" altLang="es-ES" sz="1000" b="1" dirty="0">
                      <a:latin typeface="Tahoma" panose="020B0604030504040204" pitchFamily="34" charset="0"/>
                    </a:rPr>
                    <a:t>Demanda 2</a:t>
                  </a:r>
                </a:p>
              </p:txBody>
            </p:sp>
            <p:sp>
              <p:nvSpPr>
                <p:cNvPr id="34" name="Rectangle 9"/>
                <p:cNvSpPr>
                  <a:spLocks noChangeArrowheads="1"/>
                </p:cNvSpPr>
                <p:nvPr/>
              </p:nvSpPr>
              <p:spPr bwMode="auto">
                <a:xfrm flipV="1">
                  <a:off x="2853355" y="3410862"/>
                  <a:ext cx="425584" cy="46037"/>
                </a:xfrm>
                <a:prstGeom prst="rect">
                  <a:avLst/>
                </a:prstGeom>
                <a:solidFill>
                  <a:srgbClr val="CC99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 dirty="0"/>
                </a:p>
              </p:txBody>
            </p:sp>
            <p:sp>
              <p:nvSpPr>
                <p:cNvPr id="3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05747" y="3325571"/>
                  <a:ext cx="92080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s-ES" altLang="es-ES" sz="1000" b="1" dirty="0">
                      <a:latin typeface="Tahoma" panose="020B0604030504040204" pitchFamily="34" charset="0"/>
                    </a:rPr>
                    <a:t>Demanda n</a:t>
                  </a:r>
                </a:p>
              </p:txBody>
            </p:sp>
            <p:sp>
              <p:nvSpPr>
                <p:cNvPr id="36" name="Rectangle 9"/>
                <p:cNvSpPr>
                  <a:spLocks noChangeArrowheads="1"/>
                </p:cNvSpPr>
                <p:nvPr/>
              </p:nvSpPr>
              <p:spPr bwMode="auto">
                <a:xfrm flipV="1">
                  <a:off x="2845300" y="3129088"/>
                  <a:ext cx="425584" cy="46037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es-ES" altLang="es-ES" dirty="0"/>
                </a:p>
              </p:txBody>
            </p:sp>
            <p:sp>
              <p:nvSpPr>
                <p:cNvPr id="3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313802" y="3012119"/>
                  <a:ext cx="920805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s-ES" altLang="es-ES" sz="1000" b="1" dirty="0">
                      <a:latin typeface="Tahoma" panose="020B0604030504040204" pitchFamily="34" charset="0"/>
                    </a:rPr>
                    <a:t>Demanda 3</a:t>
                  </a:r>
                </a:p>
              </p:txBody>
            </p:sp>
          </p:grpSp>
          <p:sp>
            <p:nvSpPr>
              <p:cNvPr id="28" name="AutoShape 3"/>
              <p:cNvSpPr>
                <a:spLocks noChangeArrowheads="1"/>
              </p:cNvSpPr>
              <p:nvPr/>
            </p:nvSpPr>
            <p:spPr bwMode="auto">
              <a:xfrm rot="5400000">
                <a:off x="1856527" y="3209837"/>
                <a:ext cx="267842" cy="595366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s-ES" altLang="es-ES" dirty="0"/>
              </a:p>
            </p:txBody>
          </p:sp>
        </p:grpSp>
        <p:sp>
          <p:nvSpPr>
            <p:cNvPr id="11" name="Rectángulo 10"/>
            <p:cNvSpPr/>
            <p:nvPr/>
          </p:nvSpPr>
          <p:spPr>
            <a:xfrm>
              <a:off x="1662275" y="1137444"/>
              <a:ext cx="3857308" cy="2537220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ES" dirty="0"/>
            </a:p>
          </p:txBody>
        </p:sp>
      </p:grpSp>
      <p:grpSp>
        <p:nvGrpSpPr>
          <p:cNvPr id="38" name="406 Grupo"/>
          <p:cNvGrpSpPr>
            <a:grpSpLocks/>
          </p:cNvGrpSpPr>
          <p:nvPr/>
        </p:nvGrpSpPr>
        <p:grpSpPr bwMode="auto">
          <a:xfrm>
            <a:off x="9489581" y="1839441"/>
            <a:ext cx="999458" cy="2283323"/>
            <a:chOff x="5773011" y="1167393"/>
            <a:chExt cx="1635495" cy="3525905"/>
          </a:xfrm>
        </p:grpSpPr>
        <p:cxnSp>
          <p:nvCxnSpPr>
            <p:cNvPr id="39" name="213 Conector recto"/>
            <p:cNvCxnSpPr>
              <a:stCxn id="42" idx="6"/>
              <a:endCxn id="41" idx="1"/>
            </p:cNvCxnSpPr>
            <p:nvPr/>
          </p:nvCxnSpPr>
          <p:spPr>
            <a:xfrm flipV="1">
              <a:off x="6690794" y="4502794"/>
              <a:ext cx="315984" cy="6350"/>
            </a:xfrm>
            <a:prstGeom prst="lin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214 Conector recto"/>
            <p:cNvCxnSpPr>
              <a:stCxn id="62" idx="5"/>
              <a:endCxn id="41" idx="1"/>
            </p:cNvCxnSpPr>
            <p:nvPr/>
          </p:nvCxnSpPr>
          <p:spPr>
            <a:xfrm rot="16200000" flipH="1">
              <a:off x="6657497" y="4153513"/>
              <a:ext cx="463559" cy="235003"/>
            </a:xfrm>
            <a:prstGeom prst="lin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225 Rectángulo"/>
            <p:cNvSpPr/>
            <p:nvPr/>
          </p:nvSpPr>
          <p:spPr>
            <a:xfrm>
              <a:off x="7006778" y="4310703"/>
              <a:ext cx="401728" cy="38259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42" name="307 Elipse"/>
            <p:cNvSpPr/>
            <p:nvPr/>
          </p:nvSpPr>
          <p:spPr>
            <a:xfrm>
              <a:off x="6627279" y="4480569"/>
              <a:ext cx="63514" cy="5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43" name="352 Conector recto"/>
            <p:cNvCxnSpPr/>
            <p:nvPr/>
          </p:nvCxnSpPr>
          <p:spPr>
            <a:xfrm rot="5400000">
              <a:off x="6452666" y="4209091"/>
              <a:ext cx="493722" cy="93684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356 Conector recto"/>
            <p:cNvCxnSpPr>
              <a:stCxn id="51" idx="3"/>
            </p:cNvCxnSpPr>
            <p:nvPr/>
          </p:nvCxnSpPr>
          <p:spPr>
            <a:xfrm rot="16200000" flipH="1">
              <a:off x="6323241" y="1528548"/>
              <a:ext cx="350844" cy="8892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357 Conector recto"/>
            <p:cNvCxnSpPr>
              <a:stCxn id="52" idx="3"/>
            </p:cNvCxnSpPr>
            <p:nvPr/>
          </p:nvCxnSpPr>
          <p:spPr>
            <a:xfrm rot="16200000" flipH="1" flipV="1">
              <a:off x="6570937" y="1476142"/>
              <a:ext cx="257180" cy="25247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358 Conector recto"/>
            <p:cNvCxnSpPr>
              <a:stCxn id="63" idx="7"/>
            </p:cNvCxnSpPr>
            <p:nvPr/>
          </p:nvCxnSpPr>
          <p:spPr>
            <a:xfrm rot="5400000" flipH="1" flipV="1">
              <a:off x="6716214" y="2872369"/>
              <a:ext cx="131765" cy="300105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359 Conector recto"/>
            <p:cNvCxnSpPr>
              <a:endCxn id="58" idx="1"/>
            </p:cNvCxnSpPr>
            <p:nvPr/>
          </p:nvCxnSpPr>
          <p:spPr>
            <a:xfrm>
              <a:off x="6158861" y="2683485"/>
              <a:ext cx="173076" cy="38101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360 Conector recto"/>
            <p:cNvCxnSpPr/>
            <p:nvPr/>
          </p:nvCxnSpPr>
          <p:spPr>
            <a:xfrm rot="16200000" flipH="1">
              <a:off x="6301804" y="2802525"/>
              <a:ext cx="344494" cy="23341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361 Conector recto"/>
            <p:cNvCxnSpPr/>
            <p:nvPr/>
          </p:nvCxnSpPr>
          <p:spPr>
            <a:xfrm rot="5400000">
              <a:off x="5950160" y="2155611"/>
              <a:ext cx="989032" cy="19371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362 Conector recto"/>
            <p:cNvCxnSpPr>
              <a:stCxn id="63" idx="1"/>
            </p:cNvCxnSpPr>
            <p:nvPr/>
          </p:nvCxnSpPr>
          <p:spPr>
            <a:xfrm rot="16200000" flipH="1">
              <a:off x="6293907" y="3381981"/>
              <a:ext cx="742964" cy="15561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372 Triángulo isósceles"/>
            <p:cNvSpPr/>
            <p:nvPr/>
          </p:nvSpPr>
          <p:spPr>
            <a:xfrm rot="20669245" flipV="1">
              <a:off x="6385925" y="1392822"/>
              <a:ext cx="188956" cy="20002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2" name="373 Triángulo isósceles"/>
            <p:cNvSpPr/>
            <p:nvPr/>
          </p:nvSpPr>
          <p:spPr>
            <a:xfrm rot="2680529" flipV="1">
              <a:off x="6660625" y="1445211"/>
              <a:ext cx="190543" cy="200029"/>
            </a:xfrm>
            <a:prstGeom prst="triangle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3" name="374 Triángulo isósceles"/>
            <p:cNvSpPr/>
            <p:nvPr/>
          </p:nvSpPr>
          <p:spPr>
            <a:xfrm rot="3600000" flipV="1">
              <a:off x="6862303" y="2842216"/>
              <a:ext cx="190504" cy="200070"/>
            </a:xfrm>
            <a:prstGeom prst="triangl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4" name="375 Triángulo isósceles"/>
            <p:cNvSpPr/>
            <p:nvPr/>
          </p:nvSpPr>
          <p:spPr>
            <a:xfrm flipV="1">
              <a:off x="6649509" y="3831269"/>
              <a:ext cx="190543" cy="200029"/>
            </a:xfrm>
            <a:prstGeom prst="triangle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5" name="376 Triángulo isósceles"/>
            <p:cNvSpPr/>
            <p:nvPr/>
          </p:nvSpPr>
          <p:spPr>
            <a:xfrm rot="19800000" flipV="1">
              <a:off x="6451027" y="2912089"/>
              <a:ext cx="188955" cy="198441"/>
            </a:xfrm>
            <a:prstGeom prst="triangl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6" name="377 Triángulo isósceles"/>
            <p:cNvSpPr/>
            <p:nvPr/>
          </p:nvSpPr>
          <p:spPr>
            <a:xfrm rot="17292166" flipV="1">
              <a:off x="6015974" y="2561224"/>
              <a:ext cx="188916" cy="198483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7" name="384 Elipse"/>
            <p:cNvSpPr/>
            <p:nvPr/>
          </p:nvSpPr>
          <p:spPr>
            <a:xfrm>
              <a:off x="6512953" y="1718266"/>
              <a:ext cx="61927" cy="571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8" name="385 Elipse"/>
            <p:cNvSpPr/>
            <p:nvPr/>
          </p:nvSpPr>
          <p:spPr>
            <a:xfrm>
              <a:off x="6323999" y="2712060"/>
              <a:ext cx="63514" cy="571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59" name="386 Elipse"/>
            <p:cNvSpPr/>
            <p:nvPr/>
          </p:nvSpPr>
          <p:spPr>
            <a:xfrm>
              <a:off x="6655861" y="1592851"/>
              <a:ext cx="63514" cy="555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0" name="387 Elipse"/>
            <p:cNvSpPr/>
            <p:nvPr/>
          </p:nvSpPr>
          <p:spPr>
            <a:xfrm>
              <a:off x="6460555" y="1551575"/>
              <a:ext cx="63514" cy="571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1" name="388 Elipse"/>
            <p:cNvSpPr/>
            <p:nvPr/>
          </p:nvSpPr>
          <p:spPr>
            <a:xfrm>
              <a:off x="6176327" y="2670785"/>
              <a:ext cx="63514" cy="5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2" name="389 Elipse"/>
            <p:cNvSpPr/>
            <p:nvPr/>
          </p:nvSpPr>
          <p:spPr>
            <a:xfrm>
              <a:off x="6717788" y="3991610"/>
              <a:ext cx="63514" cy="5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3" name="390 Elipse"/>
            <p:cNvSpPr/>
            <p:nvPr/>
          </p:nvSpPr>
          <p:spPr>
            <a:xfrm>
              <a:off x="6578056" y="3080367"/>
              <a:ext cx="63514" cy="5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4" name="391 Elipse"/>
            <p:cNvSpPr/>
            <p:nvPr/>
          </p:nvSpPr>
          <p:spPr>
            <a:xfrm>
              <a:off x="6870222" y="2950190"/>
              <a:ext cx="63514" cy="5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65" name="392 Flecha derecha"/>
            <p:cNvSpPr/>
            <p:nvPr/>
          </p:nvSpPr>
          <p:spPr>
            <a:xfrm rot="1800000" flipV="1">
              <a:off x="6192206" y="1167393"/>
              <a:ext cx="128617" cy="107952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66" name="393 Conector recto"/>
            <p:cNvCxnSpPr>
              <a:stCxn id="65" idx="3"/>
              <a:endCxn id="51" idx="3"/>
            </p:cNvCxnSpPr>
            <p:nvPr/>
          </p:nvCxnSpPr>
          <p:spPr>
            <a:xfrm>
              <a:off x="6311296" y="1253120"/>
              <a:ext cx="142907" cy="144466"/>
            </a:xfrm>
            <a:prstGeom prst="lin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394 Flecha derecha"/>
            <p:cNvSpPr/>
            <p:nvPr/>
          </p:nvSpPr>
          <p:spPr>
            <a:xfrm rot="19800000" flipH="1" flipV="1">
              <a:off x="6962318" y="1238832"/>
              <a:ext cx="128616" cy="107952"/>
            </a:xfrm>
            <a:prstGeom prst="rightArrow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68" name="395 Conector recto"/>
            <p:cNvCxnSpPr>
              <a:stCxn id="52" idx="3"/>
              <a:endCxn id="67" idx="3"/>
            </p:cNvCxnSpPr>
            <p:nvPr/>
          </p:nvCxnSpPr>
          <p:spPr>
            <a:xfrm rot="5400000" flipH="1" flipV="1">
              <a:off x="6824189" y="1326132"/>
              <a:ext cx="149228" cy="146083"/>
            </a:xfrm>
            <a:prstGeom prst="lin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396 Flecha derecha"/>
            <p:cNvSpPr/>
            <p:nvPr/>
          </p:nvSpPr>
          <p:spPr>
            <a:xfrm rot="19800000" flipH="1" flipV="1">
              <a:off x="6512953" y="2637446"/>
              <a:ext cx="128617" cy="109540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sp>
          <p:nvSpPr>
            <p:cNvPr id="70" name="397 Flecha derecha"/>
            <p:cNvSpPr/>
            <p:nvPr/>
          </p:nvSpPr>
          <p:spPr>
            <a:xfrm rot="1800000" flipV="1">
              <a:off x="5773011" y="2437417"/>
              <a:ext cx="128617" cy="109540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71" name="398 Conector recto"/>
            <p:cNvCxnSpPr>
              <a:stCxn id="70" idx="3"/>
              <a:endCxn id="56" idx="3"/>
            </p:cNvCxnSpPr>
            <p:nvPr/>
          </p:nvCxnSpPr>
          <p:spPr>
            <a:xfrm>
              <a:off x="5892101" y="2524732"/>
              <a:ext cx="123853" cy="104777"/>
            </a:xfrm>
            <a:prstGeom prst="lin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399 Flecha derecha"/>
            <p:cNvSpPr/>
            <p:nvPr/>
          </p:nvSpPr>
          <p:spPr>
            <a:xfrm rot="19800000" flipH="1" flipV="1">
              <a:off x="6828938" y="3596314"/>
              <a:ext cx="128616" cy="107952"/>
            </a:xfrm>
            <a:prstGeom prst="rightArrow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73" name="400 Conector recto"/>
            <p:cNvCxnSpPr>
              <a:stCxn id="69" idx="3"/>
              <a:endCxn id="55" idx="3"/>
            </p:cNvCxnSpPr>
            <p:nvPr/>
          </p:nvCxnSpPr>
          <p:spPr>
            <a:xfrm rot="10800000" flipV="1">
              <a:off x="6495487" y="2724761"/>
              <a:ext cx="26993" cy="200029"/>
            </a:xfrm>
            <a:prstGeom prst="lin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401 Conector recto"/>
            <p:cNvCxnSpPr>
              <a:stCxn id="72" idx="3"/>
              <a:endCxn id="54" idx="3"/>
            </p:cNvCxnSpPr>
            <p:nvPr/>
          </p:nvCxnSpPr>
          <p:spPr>
            <a:xfrm rot="10800000" flipV="1">
              <a:off x="6744781" y="3682041"/>
              <a:ext cx="92096" cy="149228"/>
            </a:xfrm>
            <a:prstGeom prst="lin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402 Flecha derecha"/>
            <p:cNvSpPr/>
            <p:nvPr/>
          </p:nvSpPr>
          <p:spPr>
            <a:xfrm rot="19800000" flipH="1" flipV="1">
              <a:off x="7076644" y="2632684"/>
              <a:ext cx="128616" cy="107952"/>
            </a:xfrm>
            <a:prstGeom prst="rightArrow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/>
            </a:p>
          </p:txBody>
        </p:sp>
        <p:cxnSp>
          <p:nvCxnSpPr>
            <p:cNvPr id="76" name="403 Conector recto"/>
            <p:cNvCxnSpPr>
              <a:stCxn id="75" idx="3"/>
              <a:endCxn id="53" idx="3"/>
            </p:cNvCxnSpPr>
            <p:nvPr/>
          </p:nvCxnSpPr>
          <p:spPr>
            <a:xfrm rot="10800000" flipV="1">
              <a:off x="7043298" y="2718410"/>
              <a:ext cx="41284" cy="174628"/>
            </a:xfrm>
            <a:prstGeom prst="line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12 Marcador de contenido"/>
          <p:cNvSpPr>
            <a:spLocks noGrp="1"/>
          </p:cNvSpPr>
          <p:nvPr>
            <p:ph idx="1"/>
          </p:nvPr>
        </p:nvSpPr>
        <p:spPr>
          <a:xfrm>
            <a:off x="1170410" y="4503451"/>
            <a:ext cx="4962747" cy="1908038"/>
          </a:xfrm>
        </p:spPr>
        <p:txBody>
          <a:bodyPr/>
          <a:lstStyle/>
          <a:p>
            <a:pPr marL="180000" lvl="1"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Análisis en hoja de cálculo</a:t>
            </a:r>
          </a:p>
          <a:p>
            <a:pPr marL="580050" lvl="2"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Efecto del caudal ecológico sobre la garantía</a:t>
            </a:r>
          </a:p>
          <a:p>
            <a:pPr marL="580050" lvl="2"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Máxima demanda respetando el caudal ecológico</a:t>
            </a:r>
          </a:p>
          <a:p>
            <a:pPr marL="580050" lvl="2"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Máximo caudal ecológico respetando la demanda</a:t>
            </a:r>
          </a:p>
          <a:p>
            <a:pPr marL="180000" lvl="1">
              <a:defRPr/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>
              <a:defRPr/>
            </a:pPr>
            <a:endParaRPr lang="es-ES" sz="2400" b="1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12 Marcador de contenido"/>
          <p:cNvSpPr txBox="1">
            <a:spLocks/>
          </p:cNvSpPr>
          <p:nvPr/>
        </p:nvSpPr>
        <p:spPr bwMode="auto">
          <a:xfrm>
            <a:off x="6613464" y="4466973"/>
            <a:ext cx="4833898" cy="19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000" lvl="1">
              <a:defRPr/>
            </a:pPr>
            <a:r>
              <a:rPr lang="es-E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Resultados del modelo WAAPA</a:t>
            </a:r>
          </a:p>
          <a:p>
            <a:pPr marL="580050" lvl="2">
              <a:defRPr/>
            </a:pPr>
            <a:r>
              <a:rPr lang="es-E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Desarrollado para estimar la disponibilidad de agua superficial</a:t>
            </a:r>
          </a:p>
          <a:p>
            <a:pPr marL="580050" lvl="2">
              <a:defRPr/>
            </a:pPr>
            <a:r>
              <a:rPr lang="es-E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Cubriendo todo el territorio nacional</a:t>
            </a:r>
          </a:p>
          <a:p>
            <a:pPr marL="580050" lvl="2">
              <a:defRPr/>
            </a:pPr>
            <a:r>
              <a:rPr lang="es-E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Diferentes hipótesis de caudales ecológicos</a:t>
            </a:r>
          </a:p>
          <a:p>
            <a:pPr marL="180000" lvl="1">
              <a:defRPr/>
            </a:pPr>
            <a:endParaRPr lang="es-E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>
              <a:defRPr/>
            </a:pPr>
            <a:endParaRPr lang="es-ES" sz="2400" b="1" kern="0" dirty="0">
              <a:solidFill>
                <a:srgbClr val="3333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770997" y="1680409"/>
            <a:ext cx="3857308" cy="25372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79" name="4 Marcador de número de diapositiva">
            <a:extLst>
              <a:ext uri="{FF2B5EF4-FFF2-40B4-BE49-F238E27FC236}">
                <a16:creationId xmlns:a16="http://schemas.microsoft.com/office/drawing/2014/main" id="{333D3A6E-03D6-474D-A0CA-9827C50C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33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1244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Ejemplo de un sistema sencillo</a:t>
            </a:r>
          </a:p>
        </p:txBody>
      </p:sp>
      <p:sp>
        <p:nvSpPr>
          <p:cNvPr id="307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16</a:t>
            </a:fld>
            <a:endParaRPr lang="es-ES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14C3D63-D8B3-4EDC-800C-B249FAA389D5}"/>
              </a:ext>
            </a:extLst>
          </p:cNvPr>
          <p:cNvGrpSpPr/>
          <p:nvPr/>
        </p:nvGrpSpPr>
        <p:grpSpPr>
          <a:xfrm>
            <a:off x="2293711" y="753413"/>
            <a:ext cx="8374290" cy="5960125"/>
            <a:chOff x="2293711" y="753413"/>
            <a:chExt cx="8374290" cy="5960125"/>
          </a:xfrm>
        </p:grpSpPr>
        <p:pic>
          <p:nvPicPr>
            <p:cNvPr id="5" name="Imagen 4" descr="Diagrama&#10;&#10;Descripción generada automáticamente con confianza baja">
              <a:extLst>
                <a:ext uri="{FF2B5EF4-FFF2-40B4-BE49-F238E27FC236}">
                  <a16:creationId xmlns:a16="http://schemas.microsoft.com/office/drawing/2014/main" id="{FD8C6AA9-260C-46FD-9595-7096CD456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3711" y="753413"/>
              <a:ext cx="7234177" cy="5960125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407EA08-E84F-404E-AC47-3ACE5DA59DA1}"/>
                </a:ext>
              </a:extLst>
            </p:cNvPr>
            <p:cNvSpPr txBox="1"/>
            <p:nvPr/>
          </p:nvSpPr>
          <p:spPr>
            <a:xfrm>
              <a:off x="7720313" y="774939"/>
              <a:ext cx="1068729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3.61 hm</a:t>
              </a:r>
              <a:r>
                <a:rPr lang="es-ES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2A244966-F794-4387-8041-63F043F8D533}"/>
                </a:ext>
              </a:extLst>
            </p:cNvPr>
            <p:cNvSpPr txBox="1"/>
            <p:nvPr/>
          </p:nvSpPr>
          <p:spPr>
            <a:xfrm>
              <a:off x="3532207" y="812515"/>
              <a:ext cx="1068729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8.99 hm</a:t>
              </a:r>
              <a:r>
                <a:rPr lang="es-ES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39C8811E-3B69-4E79-9B7A-03B14DDC8782}"/>
                </a:ext>
              </a:extLst>
            </p:cNvPr>
            <p:cNvSpPr txBox="1"/>
            <p:nvPr/>
          </p:nvSpPr>
          <p:spPr>
            <a:xfrm>
              <a:off x="2338550" y="2777316"/>
              <a:ext cx="1193657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46.40 hm</a:t>
              </a:r>
              <a:r>
                <a:rPr lang="es-ES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7929EE3-DAF8-4807-AECF-0E439A32BE19}"/>
                </a:ext>
              </a:extLst>
            </p:cNvPr>
            <p:cNvSpPr txBox="1"/>
            <p:nvPr/>
          </p:nvSpPr>
          <p:spPr>
            <a:xfrm>
              <a:off x="9474344" y="4445999"/>
              <a:ext cx="1193657" cy="307777"/>
            </a:xfrm>
            <a:prstGeom prst="rect">
              <a:avLst/>
            </a:prstGeom>
            <a:solidFill>
              <a:srgbClr val="90DA8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13.95 hm</a:t>
              </a:r>
              <a:r>
                <a:rPr lang="es-ES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E19E91DE-FE3B-48DE-99DD-8AE3BAEE256E}"/>
                </a:ext>
              </a:extLst>
            </p:cNvPr>
            <p:cNvSpPr txBox="1"/>
            <p:nvPr/>
          </p:nvSpPr>
          <p:spPr>
            <a:xfrm>
              <a:off x="7261188" y="3311824"/>
              <a:ext cx="1070656" cy="307777"/>
            </a:xfrm>
            <a:prstGeom prst="rect">
              <a:avLst/>
            </a:prstGeom>
            <a:solidFill>
              <a:srgbClr val="C7E6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1.12 hm</a:t>
              </a:r>
              <a:r>
                <a:rPr lang="es-ES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1FABAB2-1B50-4A6A-B42E-D44AC865BEF8}"/>
                </a:ext>
              </a:extLst>
            </p:cNvPr>
            <p:cNvSpPr txBox="1"/>
            <p:nvPr/>
          </p:nvSpPr>
          <p:spPr>
            <a:xfrm>
              <a:off x="3818679" y="3192660"/>
              <a:ext cx="1068729" cy="307777"/>
            </a:xfrm>
            <a:prstGeom prst="rect">
              <a:avLst/>
            </a:prstGeom>
            <a:solidFill>
              <a:srgbClr val="C7E6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2.23 hm</a:t>
              </a:r>
              <a:r>
                <a:rPr lang="es-ES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18D97E72-2CA6-48A7-AD20-BC3A5273E305}"/>
                </a:ext>
              </a:extLst>
            </p:cNvPr>
            <p:cNvSpPr txBox="1"/>
            <p:nvPr/>
          </p:nvSpPr>
          <p:spPr>
            <a:xfrm>
              <a:off x="4761980" y="4326456"/>
              <a:ext cx="1193657" cy="307777"/>
            </a:xfrm>
            <a:prstGeom prst="rect">
              <a:avLst/>
            </a:prstGeom>
            <a:solidFill>
              <a:srgbClr val="C7E6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11.16 hm</a:t>
              </a:r>
              <a:r>
                <a:rPr lang="es-ES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C454DFE-7362-40D8-B67C-72EC2F27E351}"/>
                </a:ext>
              </a:extLst>
            </p:cNvPr>
            <p:cNvSpPr txBox="1"/>
            <p:nvPr/>
          </p:nvSpPr>
          <p:spPr>
            <a:xfrm>
              <a:off x="5486612" y="2386046"/>
              <a:ext cx="938051" cy="307777"/>
            </a:xfrm>
            <a:prstGeom prst="rect">
              <a:avLst/>
            </a:prstGeom>
            <a:solidFill>
              <a:srgbClr val="CC99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12.1 hm</a:t>
              </a:r>
              <a:r>
                <a:rPr lang="es-ES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s-E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EDC72EBA-30EF-4C19-BA09-2C21A9B3863F}"/>
                </a:ext>
              </a:extLst>
            </p:cNvPr>
            <p:cNvSpPr txBox="1"/>
            <p:nvPr/>
          </p:nvSpPr>
          <p:spPr>
            <a:xfrm>
              <a:off x="7524723" y="2386046"/>
              <a:ext cx="938051" cy="307777"/>
            </a:xfrm>
            <a:prstGeom prst="rect">
              <a:avLst/>
            </a:prstGeom>
            <a:solidFill>
              <a:srgbClr val="CC99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10.9 hm</a:t>
              </a:r>
              <a:r>
                <a:rPr lang="es-ES" sz="14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s-E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E1FD198C-B3AF-466C-A30C-C07AB6228CBC}"/>
              </a:ext>
            </a:extLst>
          </p:cNvPr>
          <p:cNvSpPr txBox="1"/>
          <p:nvPr/>
        </p:nvSpPr>
        <p:spPr>
          <a:xfrm>
            <a:off x="693197" y="4946844"/>
            <a:ext cx="3224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Aportación regulada: 13.48 hm</a:t>
            </a:r>
            <a:r>
              <a:rPr lang="es-ES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Volumen de embalse: 23 hm</a:t>
            </a:r>
            <a:r>
              <a:rPr lang="es-ES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Aportación sin regular: 53.76 hm</a:t>
            </a:r>
            <a:r>
              <a:rPr lang="es-ES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Demanda: 13.95 hm</a:t>
            </a:r>
            <a:r>
              <a:rPr lang="es-ES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/a </a:t>
            </a:r>
          </a:p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Caudal ecológico: 11.16 hm</a:t>
            </a:r>
            <a:r>
              <a:rPr lang="es-ES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91E971-31F5-9D98-9472-FAF3D646A5CE}"/>
              </a:ext>
            </a:extLst>
          </p:cNvPr>
          <p:cNvSpPr txBox="1"/>
          <p:nvPr/>
        </p:nvSpPr>
        <p:spPr>
          <a:xfrm>
            <a:off x="9830641" y="812515"/>
            <a:ext cx="1503635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del río Valdavia</a:t>
            </a:r>
          </a:p>
        </p:txBody>
      </p:sp>
    </p:spTree>
    <p:extLst>
      <p:ext uri="{BB962C8B-B14F-4D97-AF65-F5344CB8AC3E}">
        <p14:creationId xmlns:p14="http://schemas.microsoft.com/office/powerpoint/2010/main" val="76741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1244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-1"/>
            <a:ext cx="12192000" cy="497711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Valores de caudal ecológico adoptados</a:t>
            </a:r>
          </a:p>
        </p:txBody>
      </p:sp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39EF6BC8-288F-4776-AB7D-27D8833A9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46" y="3685980"/>
            <a:ext cx="4068139" cy="26621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7CFDFA7-8ECB-4AE2-82B7-BD017D87E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9862" y="3665281"/>
            <a:ext cx="4068139" cy="266217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BE609E-75B7-4604-8AB1-A2FC09DFF5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5346" y="624311"/>
            <a:ext cx="4068139" cy="266217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617890B-F42B-4E8D-A60B-32C7E1D0BAF5}"/>
              </a:ext>
            </a:extLst>
          </p:cNvPr>
          <p:cNvSpPr txBox="1"/>
          <p:nvPr/>
        </p:nvSpPr>
        <p:spPr>
          <a:xfrm>
            <a:off x="2411627" y="6294626"/>
            <a:ext cx="1910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Embalse de </a:t>
            </a:r>
            <a:r>
              <a:rPr 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Villafría</a:t>
            </a:r>
            <a:endParaRPr lang="es-E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28D957D-225B-4AE6-B159-41BC801F8486}"/>
              </a:ext>
            </a:extLst>
          </p:cNvPr>
          <p:cNvSpPr txBox="1"/>
          <p:nvPr/>
        </p:nvSpPr>
        <p:spPr>
          <a:xfrm>
            <a:off x="7818933" y="6294626"/>
            <a:ext cx="2117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Embalse de Las Cuevas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71D8D9-A94A-4F01-AABB-49597A425471}"/>
              </a:ext>
            </a:extLst>
          </p:cNvPr>
          <p:cNvSpPr txBox="1"/>
          <p:nvPr/>
        </p:nvSpPr>
        <p:spPr>
          <a:xfrm>
            <a:off x="2322615" y="3220825"/>
            <a:ext cx="2257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Río Valdavia en la toma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B32294E-1314-4771-9252-6E6F960A6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9861" y="624311"/>
            <a:ext cx="4068139" cy="256840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74F9446-25B8-4040-8DAB-CB8A62231C6B}"/>
              </a:ext>
            </a:extLst>
          </p:cNvPr>
          <p:cNvSpPr/>
          <p:nvPr/>
        </p:nvSpPr>
        <p:spPr>
          <a:xfrm>
            <a:off x="9344026" y="2171700"/>
            <a:ext cx="1485900" cy="4977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FB5A3C0-D4F4-472E-B423-D765B0CDB2F6}"/>
              </a:ext>
            </a:extLst>
          </p:cNvPr>
          <p:cNvSpPr/>
          <p:nvPr/>
        </p:nvSpPr>
        <p:spPr>
          <a:xfrm>
            <a:off x="6843712" y="2152650"/>
            <a:ext cx="1128231" cy="49771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9198CE-EA9E-47A9-8F26-E3A95E9FA63B}"/>
              </a:ext>
            </a:extLst>
          </p:cNvPr>
          <p:cNvSpPr txBox="1"/>
          <p:nvPr/>
        </p:nvSpPr>
        <p:spPr>
          <a:xfrm>
            <a:off x="10421938" y="1630179"/>
            <a:ext cx="67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¿?</a:t>
            </a:r>
          </a:p>
        </p:txBody>
      </p:sp>
      <p:sp>
        <p:nvSpPr>
          <p:cNvPr id="19" name="4 Marcador de número de diapositiva">
            <a:extLst>
              <a:ext uri="{FF2B5EF4-FFF2-40B4-BE49-F238E27FC236}">
                <a16:creationId xmlns:a16="http://schemas.microsoft.com/office/drawing/2014/main" id="{84F9688C-38A9-4D2D-A690-B5D2633CBE8F}"/>
              </a:ext>
            </a:extLst>
          </p:cNvPr>
          <p:cNvSpPr txBox="1">
            <a:spLocks/>
          </p:cNvSpPr>
          <p:nvPr/>
        </p:nvSpPr>
        <p:spPr bwMode="auto">
          <a:xfrm>
            <a:off x="11699875" y="6569075"/>
            <a:ext cx="492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0C0DCEC-FCD0-425A-8F46-646EA9355103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1258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-1"/>
            <a:ext cx="12192000" cy="497711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Efecto del caudal ecológico sobre un sistema sencillo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2748B26-DFD5-047F-F464-EBF77B23097D}"/>
              </a:ext>
            </a:extLst>
          </p:cNvPr>
          <p:cNvGrpSpPr/>
          <p:nvPr/>
        </p:nvGrpSpPr>
        <p:grpSpPr>
          <a:xfrm>
            <a:off x="6096000" y="1413425"/>
            <a:ext cx="5985794" cy="4404850"/>
            <a:chOff x="6096000" y="1413425"/>
            <a:chExt cx="5985794" cy="4404850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F6CA2B5-DE17-4206-AB2B-1F5742F08E31}"/>
                </a:ext>
              </a:extLst>
            </p:cNvPr>
            <p:cNvGrpSpPr/>
            <p:nvPr/>
          </p:nvGrpSpPr>
          <p:grpSpPr>
            <a:xfrm>
              <a:off x="6096000" y="1413425"/>
              <a:ext cx="5985794" cy="4404850"/>
              <a:chOff x="6096000" y="1413425"/>
              <a:chExt cx="5985794" cy="4404850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FF347F9-E5F7-4E4B-B6A7-40D96C622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096000" y="1905431"/>
                <a:ext cx="5985794" cy="3912844"/>
              </a:xfrm>
              <a:prstGeom prst="rect">
                <a:avLst/>
              </a:prstGeom>
            </p:spPr>
          </p:pic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3FF5CED7-21EB-432E-818E-B332F7DDF6B5}"/>
                  </a:ext>
                </a:extLst>
              </p:cNvPr>
              <p:cNvSpPr txBox="1"/>
              <p:nvPr/>
            </p:nvSpPr>
            <p:spPr>
              <a:xfrm>
                <a:off x="7205817" y="1413425"/>
                <a:ext cx="37661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Máxima demanda que se puede atender</a:t>
                </a: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D4709DEB-511C-4D69-85BA-BD8CCA7F2915}"/>
                </a:ext>
              </a:extLst>
            </p:cNvPr>
            <p:cNvGrpSpPr/>
            <p:nvPr/>
          </p:nvGrpSpPr>
          <p:grpSpPr>
            <a:xfrm>
              <a:off x="9917647" y="3349614"/>
              <a:ext cx="1797628" cy="1872000"/>
              <a:chOff x="9917647" y="3349614"/>
              <a:chExt cx="1797628" cy="1872000"/>
            </a:xfrm>
          </p:grpSpPr>
          <p:cxnSp>
            <p:nvCxnSpPr>
              <p:cNvPr id="3" name="Conector recto 2">
                <a:extLst>
                  <a:ext uri="{FF2B5EF4-FFF2-40B4-BE49-F238E27FC236}">
                    <a16:creationId xmlns:a16="http://schemas.microsoft.com/office/drawing/2014/main" id="{122642BB-6E3F-4922-9732-FCA654A9AE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17647" y="3349614"/>
                <a:ext cx="0" cy="1872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104A463-0A18-4AE6-AC4C-03B529E8BF50}"/>
                  </a:ext>
                </a:extLst>
              </p:cNvPr>
              <p:cNvSpPr txBox="1"/>
              <p:nvPr/>
            </p:nvSpPr>
            <p:spPr>
              <a:xfrm>
                <a:off x="9917647" y="3807442"/>
                <a:ext cx="1797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Caudal ecológico en la toma: 11.16 hm</a:t>
                </a:r>
                <a:r>
                  <a:rPr lang="es-ES" sz="1400" b="1" baseline="300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" sz="14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/a</a:t>
                </a:r>
              </a:p>
            </p:txBody>
          </p:sp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DBE322A6-E5E5-4A0D-96B5-8876DDF90E62}"/>
                </a:ext>
              </a:extLst>
            </p:cNvPr>
            <p:cNvGrpSpPr/>
            <p:nvPr/>
          </p:nvGrpSpPr>
          <p:grpSpPr>
            <a:xfrm>
              <a:off x="6697496" y="3317843"/>
              <a:ext cx="3204000" cy="969325"/>
              <a:chOff x="6697496" y="3317843"/>
              <a:chExt cx="3204000" cy="969325"/>
            </a:xfrm>
          </p:grpSpPr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D01727F6-000E-422B-B06D-62A6539988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7496" y="3317843"/>
                <a:ext cx="3204000" cy="0"/>
              </a:xfrm>
              <a:prstGeom prst="line">
                <a:avLst/>
              </a:prstGeom>
              <a:ln w="38100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FC5325F1-B346-41D2-A20F-5066C5A1ADC5}"/>
                  </a:ext>
                </a:extLst>
              </p:cNvPr>
              <p:cNvSpPr txBox="1"/>
              <p:nvPr/>
            </p:nvSpPr>
            <p:spPr>
              <a:xfrm>
                <a:off x="7809045" y="3333061"/>
                <a:ext cx="179762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Máxima demanda respetando el caudal ecológico:</a:t>
                </a:r>
              </a:p>
              <a:p>
                <a:pPr algn="ctr"/>
                <a:r>
                  <a:rPr lang="es-ES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10.68 hm</a:t>
                </a:r>
                <a:r>
                  <a:rPr lang="es-ES" sz="1400" b="1" baseline="300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" sz="14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/a</a:t>
                </a: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BDBA7D2-DDDC-44AA-8AEF-2BD5CE5B472C}"/>
                </a:ext>
              </a:extLst>
            </p:cNvPr>
            <p:cNvGrpSpPr/>
            <p:nvPr/>
          </p:nvGrpSpPr>
          <p:grpSpPr>
            <a:xfrm>
              <a:off x="6697496" y="2210096"/>
              <a:ext cx="2618205" cy="3002091"/>
              <a:chOff x="6697496" y="2210096"/>
              <a:chExt cx="2618205" cy="3002091"/>
            </a:xfrm>
          </p:grpSpPr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A04F300D-8D53-4EF8-B7A3-DF33E4E3A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7496" y="2764187"/>
                <a:ext cx="1116000" cy="0"/>
              </a:xfrm>
              <a:prstGeom prst="line">
                <a:avLst/>
              </a:prstGeom>
              <a:ln w="38100">
                <a:solidFill>
                  <a:srgbClr val="8DCE48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AC34131-733D-4E91-B367-7ED671565801}"/>
                  </a:ext>
                </a:extLst>
              </p:cNvPr>
              <p:cNvSpPr txBox="1"/>
              <p:nvPr/>
            </p:nvSpPr>
            <p:spPr>
              <a:xfrm>
                <a:off x="7108009" y="2210096"/>
                <a:ext cx="17976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8DCE4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Demanda actual: 13.95 hm</a:t>
                </a:r>
                <a:r>
                  <a:rPr lang="es-ES" sz="1400" b="1" baseline="30000" dirty="0">
                    <a:solidFill>
                      <a:srgbClr val="8DCE4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" sz="1400" b="1" dirty="0">
                    <a:solidFill>
                      <a:srgbClr val="8DCE48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/a</a:t>
                </a:r>
              </a:p>
            </p:txBody>
          </p:sp>
          <p:cxnSp>
            <p:nvCxnSpPr>
              <p:cNvPr id="29" name="Conector recto 28">
                <a:extLst>
                  <a:ext uri="{FF2B5EF4-FFF2-40B4-BE49-F238E27FC236}">
                    <a16:creationId xmlns:a16="http://schemas.microsoft.com/office/drawing/2014/main" id="{3CED3D76-67C8-4F83-B99E-92A9E1B40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85895" y="2764187"/>
                <a:ext cx="0" cy="2448000"/>
              </a:xfrm>
              <a:prstGeom prst="line">
                <a:avLst/>
              </a:prstGeom>
              <a:ln w="38100">
                <a:solidFill>
                  <a:srgbClr val="7030A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4D1E539-90BD-47E7-B4C7-EC01EA7DB99C}"/>
                  </a:ext>
                </a:extLst>
              </p:cNvPr>
              <p:cNvSpPr txBox="1"/>
              <p:nvPr/>
            </p:nvSpPr>
            <p:spPr>
              <a:xfrm>
                <a:off x="7748093" y="4419169"/>
                <a:ext cx="15676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Caudal ecológico: 3.54 hm</a:t>
                </a:r>
                <a:r>
                  <a:rPr lang="es-ES" sz="1400" b="1" baseline="30000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s-ES" sz="1400" b="1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/a</a:t>
                </a:r>
              </a:p>
            </p:txBody>
          </p:sp>
        </p:grp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02C193E-A756-117D-FCB0-C2DB3237667F}"/>
              </a:ext>
            </a:extLst>
          </p:cNvPr>
          <p:cNvGrpSpPr/>
          <p:nvPr/>
        </p:nvGrpSpPr>
        <p:grpSpPr>
          <a:xfrm>
            <a:off x="110206" y="1392385"/>
            <a:ext cx="5985794" cy="4425889"/>
            <a:chOff x="110206" y="1392385"/>
            <a:chExt cx="5985794" cy="4425889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508545A-4BF2-477D-9EA5-0BCECB567C4E}"/>
                </a:ext>
              </a:extLst>
            </p:cNvPr>
            <p:cNvSpPr txBox="1"/>
            <p:nvPr/>
          </p:nvSpPr>
          <p:spPr>
            <a:xfrm>
              <a:off x="1524000" y="1392385"/>
              <a:ext cx="3900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Déficit con la demanda actual: 13.95 hm</a:t>
              </a:r>
              <a:r>
                <a:rPr lang="es-ES" sz="16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/a 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1B81646A-7BE9-E715-B08D-E77F5072C7DF}"/>
                </a:ext>
              </a:extLst>
            </p:cNvPr>
            <p:cNvGrpSpPr/>
            <p:nvPr/>
          </p:nvGrpSpPr>
          <p:grpSpPr>
            <a:xfrm>
              <a:off x="110206" y="1718646"/>
              <a:ext cx="5985794" cy="4099628"/>
              <a:chOff x="110206" y="1718646"/>
              <a:chExt cx="5985794" cy="4099628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4D006EBD-0BAC-4EED-B4A2-23951FCBD7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0206" y="1905430"/>
                <a:ext cx="5985794" cy="3912844"/>
              </a:xfrm>
              <a:prstGeom prst="rect">
                <a:avLst/>
              </a:prstGeom>
            </p:spPr>
          </p:pic>
          <p:sp>
            <p:nvSpPr>
              <p:cNvPr id="3074" name="Rectangle 2"/>
              <p:cNvSpPr>
                <a:spLocks noChangeArrowheads="1"/>
              </p:cNvSpPr>
              <p:nvPr/>
            </p:nvSpPr>
            <p:spPr bwMode="auto">
              <a:xfrm>
                <a:off x="1524000" y="1718646"/>
                <a:ext cx="18473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s-ES_tradnl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" name="Grupo 3">
                <a:extLst>
                  <a:ext uri="{FF2B5EF4-FFF2-40B4-BE49-F238E27FC236}">
                    <a16:creationId xmlns:a16="http://schemas.microsoft.com/office/drawing/2014/main" id="{28DF1175-1708-4470-A26A-D271142DBD7D}"/>
                  </a:ext>
                </a:extLst>
              </p:cNvPr>
              <p:cNvGrpSpPr/>
              <p:nvPr/>
            </p:nvGrpSpPr>
            <p:grpSpPr>
              <a:xfrm>
                <a:off x="1786099" y="2064828"/>
                <a:ext cx="1567608" cy="2877561"/>
                <a:chOff x="1786099" y="2064828"/>
                <a:chExt cx="1567608" cy="2877561"/>
              </a:xfrm>
            </p:grpSpPr>
            <p:sp>
              <p:nvSpPr>
                <p:cNvPr id="23" name="Elipse 22">
                  <a:extLst>
                    <a:ext uri="{FF2B5EF4-FFF2-40B4-BE49-F238E27FC236}">
                      <a16:creationId xmlns:a16="http://schemas.microsoft.com/office/drawing/2014/main" id="{8E8A4E98-5A3A-4B0E-97C0-A29D08D45F87}"/>
                    </a:ext>
                  </a:extLst>
                </p:cNvPr>
                <p:cNvSpPr/>
                <p:nvPr/>
              </p:nvSpPr>
              <p:spPr>
                <a:xfrm>
                  <a:off x="1786099" y="3442966"/>
                  <a:ext cx="108000" cy="108000"/>
                </a:xfrm>
                <a:prstGeom prst="ellipse">
                  <a:avLst/>
                </a:prstGeom>
                <a:noFill/>
                <a:ln w="38100">
                  <a:solidFill>
                    <a:srgbClr val="007A7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noFill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Elipse 34">
                  <a:extLst>
                    <a:ext uri="{FF2B5EF4-FFF2-40B4-BE49-F238E27FC236}">
                      <a16:creationId xmlns:a16="http://schemas.microsoft.com/office/drawing/2014/main" id="{D7310A36-E2BD-4B14-AE15-6BA13A076F80}"/>
                    </a:ext>
                  </a:extLst>
                </p:cNvPr>
                <p:cNvSpPr/>
                <p:nvPr/>
              </p:nvSpPr>
              <p:spPr>
                <a:xfrm>
                  <a:off x="2197286" y="3789827"/>
                  <a:ext cx="108000" cy="108000"/>
                </a:xfrm>
                <a:prstGeom prst="ellipse">
                  <a:avLst/>
                </a:prstGeom>
                <a:noFill/>
                <a:ln w="38100">
                  <a:solidFill>
                    <a:srgbClr val="29BD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noFill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Elipse 35">
                  <a:extLst>
                    <a:ext uri="{FF2B5EF4-FFF2-40B4-BE49-F238E27FC236}">
                      <a16:creationId xmlns:a16="http://schemas.microsoft.com/office/drawing/2014/main" id="{7AE5226C-7C1B-467D-8FBF-31107D12FD0C}"/>
                    </a:ext>
                  </a:extLst>
                </p:cNvPr>
                <p:cNvSpPr/>
                <p:nvPr/>
              </p:nvSpPr>
              <p:spPr>
                <a:xfrm>
                  <a:off x="2209634" y="4151700"/>
                  <a:ext cx="108000" cy="108000"/>
                </a:xfrm>
                <a:prstGeom prst="ellipse">
                  <a:avLst/>
                </a:prstGeom>
                <a:noFill/>
                <a:ln w="38100">
                  <a:solidFill>
                    <a:srgbClr val="99D35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noFill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FDB53529-F106-401D-B9E9-DF8ED625D6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827142" y="2064828"/>
                  <a:ext cx="0" cy="2877561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CuadroTexto 30">
                  <a:extLst>
                    <a:ext uri="{FF2B5EF4-FFF2-40B4-BE49-F238E27FC236}">
                      <a16:creationId xmlns:a16="http://schemas.microsoft.com/office/drawing/2014/main" id="{00ACA446-91DD-4E12-A9FD-6F24C956F39E}"/>
                    </a:ext>
                  </a:extLst>
                </p:cNvPr>
                <p:cNvSpPr txBox="1"/>
                <p:nvPr/>
              </p:nvSpPr>
              <p:spPr>
                <a:xfrm>
                  <a:off x="1786099" y="2106387"/>
                  <a:ext cx="1567608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Máximo caudal ecológico respetando la demanda:</a:t>
                  </a:r>
                </a:p>
                <a:p>
                  <a:pPr algn="ctr"/>
                  <a:r>
                    <a:rPr lang="es-ES" sz="140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 3.54 hm</a:t>
                  </a:r>
                  <a:r>
                    <a:rPr lang="es-ES" sz="1400" b="1" baseline="30000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r>
                    <a:rPr lang="es-ES" sz="1400" b="1" dirty="0">
                      <a:solidFill>
                        <a:srgbClr val="7030A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/a</a:t>
                  </a:r>
                </a:p>
              </p:txBody>
            </p:sp>
          </p:grpSp>
          <p:grpSp>
            <p:nvGrpSpPr>
              <p:cNvPr id="2" name="Grupo 1">
                <a:extLst>
                  <a:ext uri="{FF2B5EF4-FFF2-40B4-BE49-F238E27FC236}">
                    <a16:creationId xmlns:a16="http://schemas.microsoft.com/office/drawing/2014/main" id="{A896A7AE-28DB-426C-9365-6B7F84627CC8}"/>
                  </a:ext>
                </a:extLst>
              </p:cNvPr>
              <p:cNvGrpSpPr/>
              <p:nvPr/>
            </p:nvGrpSpPr>
            <p:grpSpPr>
              <a:xfrm>
                <a:off x="3995181" y="1945323"/>
                <a:ext cx="1797628" cy="2973643"/>
                <a:chOff x="3995181" y="1945323"/>
                <a:chExt cx="1797628" cy="2973643"/>
              </a:xfrm>
            </p:grpSpPr>
            <p:cxnSp>
              <p:nvCxnSpPr>
                <p:cNvPr id="32" name="Conector recto 31">
                  <a:extLst>
                    <a:ext uri="{FF2B5EF4-FFF2-40B4-BE49-F238E27FC236}">
                      <a16:creationId xmlns:a16="http://schemas.microsoft.com/office/drawing/2014/main" id="{FA4CED29-C5EE-4265-A6F9-B8D008CA4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5181" y="2074966"/>
                  <a:ext cx="0" cy="284400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CuadroTexto 32">
                  <a:extLst>
                    <a:ext uri="{FF2B5EF4-FFF2-40B4-BE49-F238E27FC236}">
                      <a16:creationId xmlns:a16="http://schemas.microsoft.com/office/drawing/2014/main" id="{51914E32-9EB5-4BFB-8549-9AA6FCF0E229}"/>
                    </a:ext>
                  </a:extLst>
                </p:cNvPr>
                <p:cNvSpPr txBox="1"/>
                <p:nvPr/>
              </p:nvSpPr>
              <p:spPr>
                <a:xfrm>
                  <a:off x="3995181" y="1945323"/>
                  <a:ext cx="17976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ES" sz="14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Caudal ecológico en la toma: 11.16 hm</a:t>
                  </a:r>
                  <a:r>
                    <a:rPr lang="es-ES" sz="1400" b="1" baseline="30000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r>
                    <a:rPr lang="es-ES" sz="14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/a</a:t>
                  </a:r>
                </a:p>
              </p:txBody>
            </p:sp>
          </p:grpSp>
        </p:grpSp>
      </p:grpSp>
      <p:sp>
        <p:nvSpPr>
          <p:cNvPr id="27" name="4 Marcador de número de diapositiva">
            <a:extLst>
              <a:ext uri="{FF2B5EF4-FFF2-40B4-BE49-F238E27FC236}">
                <a16:creationId xmlns:a16="http://schemas.microsoft.com/office/drawing/2014/main" id="{9F83E0A1-5D7A-4BD2-A1E4-607AD13D86E5}"/>
              </a:ext>
            </a:extLst>
          </p:cNvPr>
          <p:cNvSpPr txBox="1">
            <a:spLocks/>
          </p:cNvSpPr>
          <p:nvPr/>
        </p:nvSpPr>
        <p:spPr bwMode="auto">
          <a:xfrm>
            <a:off x="11699875" y="6569075"/>
            <a:ext cx="492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0C0DCEC-FCD0-425A-8F46-646EA9355103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11" name="29 CuadroTexto">
            <a:extLst>
              <a:ext uri="{FF2B5EF4-FFF2-40B4-BE49-F238E27FC236}">
                <a16:creationId xmlns:a16="http://schemas.microsoft.com/office/drawing/2014/main" id="{BE551EEE-B9E6-B54C-6327-762F1D75E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732" y="731419"/>
            <a:ext cx="5185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del río Valdavia (cuenca del Duero)</a:t>
            </a:r>
          </a:p>
        </p:txBody>
      </p:sp>
    </p:spTree>
    <p:extLst>
      <p:ext uri="{BB962C8B-B14F-4D97-AF65-F5344CB8AC3E}">
        <p14:creationId xmlns:p14="http://schemas.microsoft.com/office/powerpoint/2010/main" val="3124777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1244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-1"/>
            <a:ext cx="12192000" cy="497711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Rango de caudal ecológico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71D8D9-A94A-4F01-AABB-49597A425471}"/>
              </a:ext>
            </a:extLst>
          </p:cNvPr>
          <p:cNvSpPr txBox="1"/>
          <p:nvPr/>
        </p:nvSpPr>
        <p:spPr>
          <a:xfrm>
            <a:off x="1807358" y="1173747"/>
            <a:ext cx="24849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Caudal ecológico adoptado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B90CA61-28A3-4BEA-9938-462B40ABE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3965" y="1617670"/>
            <a:ext cx="5958797" cy="389519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B3835C7-0B1B-4BAF-B3E3-52A24A1774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15" y="1615560"/>
            <a:ext cx="5958797" cy="389941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481A2C0-2D02-4DDC-8329-A56E5AB51B3F}"/>
              </a:ext>
            </a:extLst>
          </p:cNvPr>
          <p:cNvSpPr txBox="1"/>
          <p:nvPr/>
        </p:nvSpPr>
        <p:spPr>
          <a:xfrm>
            <a:off x="6824596" y="1161631"/>
            <a:ext cx="4577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Caudal ecológico que permite atender la demanda</a:t>
            </a:r>
          </a:p>
        </p:txBody>
      </p:sp>
      <p:sp>
        <p:nvSpPr>
          <p:cNvPr id="18" name="4 Marcador de número de diapositiva">
            <a:extLst>
              <a:ext uri="{FF2B5EF4-FFF2-40B4-BE49-F238E27FC236}">
                <a16:creationId xmlns:a16="http://schemas.microsoft.com/office/drawing/2014/main" id="{BFED9FBB-B051-46BA-9A7C-315F4B07D227}"/>
              </a:ext>
            </a:extLst>
          </p:cNvPr>
          <p:cNvSpPr txBox="1">
            <a:spLocks/>
          </p:cNvSpPr>
          <p:nvPr/>
        </p:nvSpPr>
        <p:spPr bwMode="auto">
          <a:xfrm>
            <a:off x="11699875" y="6569075"/>
            <a:ext cx="492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0C0DCEC-FCD0-425A-8F46-646EA9355103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A85BC6-E9F2-3E3C-B315-D7C6EFF5FF15}"/>
              </a:ext>
            </a:extLst>
          </p:cNvPr>
          <p:cNvSpPr txBox="1"/>
          <p:nvPr/>
        </p:nvSpPr>
        <p:spPr>
          <a:xfrm>
            <a:off x="921320" y="5706833"/>
            <a:ext cx="4256987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cauda ecológico de 11.16 hm</a:t>
            </a:r>
            <a:r>
              <a:rPr lang="es-ES" sz="1400" b="1" i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 permite atender una demanda de 10,68 hm</a:t>
            </a:r>
            <a:r>
              <a:rPr lang="es-ES" sz="1400" b="1" i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14F95F9-D103-5BBC-0239-3B7FE75E8740}"/>
              </a:ext>
            </a:extLst>
          </p:cNvPr>
          <p:cNvSpPr txBox="1"/>
          <p:nvPr/>
        </p:nvSpPr>
        <p:spPr>
          <a:xfrm>
            <a:off x="6984870" y="5706833"/>
            <a:ext cx="4256987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demanda de 13.95 hm</a:t>
            </a:r>
            <a:r>
              <a:rPr lang="es-ES" sz="1400" b="1" i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 se podría atender con un caudal ecológico de 3,54 hm</a:t>
            </a:r>
            <a:r>
              <a:rPr lang="es-ES" sz="1400" b="1" i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4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</p:txBody>
      </p:sp>
    </p:spTree>
    <p:extLst>
      <p:ext uri="{BB962C8B-B14F-4D97-AF65-F5344CB8AC3E}">
        <p14:creationId xmlns:p14="http://schemas.microsoft.com/office/powerpoint/2010/main" val="1760936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0" y="1244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Ideas básicas</a:t>
            </a:r>
          </a:p>
        </p:txBody>
      </p:sp>
      <p:sp>
        <p:nvSpPr>
          <p:cNvPr id="20484" name="12 Marcador de contenido"/>
          <p:cNvSpPr>
            <a:spLocks noGrp="1"/>
          </p:cNvSpPr>
          <p:nvPr>
            <p:ph idx="1"/>
          </p:nvPr>
        </p:nvSpPr>
        <p:spPr>
          <a:xfrm>
            <a:off x="638536" y="639756"/>
            <a:ext cx="10914927" cy="5280894"/>
          </a:xfrm>
        </p:spPr>
        <p:txBody>
          <a:bodyPr/>
          <a:lstStyle/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Los caudales ecológicos: qué son y cómo se calculan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¿Por qué es necesario asignar recursos para atender los caudales ecológicos?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¿Cómo se determinan los caudales ecológicos?</a:t>
            </a:r>
          </a:p>
          <a:p>
            <a:pPr>
              <a:defRPr/>
            </a:pPr>
            <a:endParaRPr lang="es-ES" sz="2400" b="1" dirty="0">
              <a:solidFill>
                <a:srgbClr val="333399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Caudales ecológicos vigentes en España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¿Qué valor de caudal ecológico se ha adoptado en las distintas masas de agua?</a:t>
            </a:r>
          </a:p>
          <a:p>
            <a:pPr>
              <a:defRPr/>
            </a:pPr>
            <a:endParaRPr lang="es-ES" sz="2400" b="1" dirty="0">
              <a:solidFill>
                <a:srgbClr val="0070C0"/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Efecto de la implantación de caudales ecológicos sobre los usos del agua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¿Cómo afectan los caudales ecológicos a los usos del agua?</a:t>
            </a:r>
          </a:p>
          <a:p>
            <a:pPr lvl="1">
              <a:defRPr/>
            </a:pPr>
            <a:r>
              <a:rPr lang="es-E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¿Cómo debe realizarse la implantación?</a:t>
            </a:r>
          </a:p>
          <a:p>
            <a:pPr lvl="1">
              <a:defRPr/>
            </a:pPr>
            <a:endParaRPr lang="es-ES" sz="16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077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85DCCF4-9B24-489A-80CC-713263190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La disponibilidad de agua en España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91CC04CB-C98D-49B7-80F5-F0402411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2" y="869950"/>
            <a:ext cx="4264025" cy="25146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7F0627DD-BAEE-4FEE-95BE-F5969E654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7" y="3975100"/>
            <a:ext cx="4241800" cy="24511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>
            <a:extLst>
              <a:ext uri="{FF2B5EF4-FFF2-40B4-BE49-F238E27FC236}">
                <a16:creationId xmlns:a16="http://schemas.microsoft.com/office/drawing/2014/main" id="{0CBBF04D-3BDF-4C83-B79D-90DA8A5D6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00" y="850900"/>
            <a:ext cx="4264025" cy="255270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>
            <a:extLst>
              <a:ext uri="{FF2B5EF4-FFF2-40B4-BE49-F238E27FC236}">
                <a16:creationId xmlns:a16="http://schemas.microsoft.com/office/drawing/2014/main" id="{FDB508DB-2E59-4B0B-9822-A9B1F994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12" y="3948113"/>
            <a:ext cx="4224338" cy="249396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9">
            <a:extLst>
              <a:ext uri="{FF2B5EF4-FFF2-40B4-BE49-F238E27FC236}">
                <a16:creationId xmlns:a16="http://schemas.microsoft.com/office/drawing/2014/main" id="{817CBF26-282B-4550-8668-DD6318829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05" y="546100"/>
            <a:ext cx="4332287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1400" b="1">
                <a:solidFill>
                  <a:schemeClr val="bg1"/>
                </a:solidFill>
              </a:rPr>
              <a:t>Aportación media (hm</a:t>
            </a:r>
            <a:r>
              <a:rPr lang="es-ES" altLang="es-ES" sz="1400" b="1" baseline="30000">
                <a:solidFill>
                  <a:schemeClr val="bg1"/>
                </a:solidFill>
              </a:rPr>
              <a:t>3</a:t>
            </a:r>
            <a:r>
              <a:rPr lang="es-ES" altLang="es-ES" sz="1400" b="1">
                <a:solidFill>
                  <a:schemeClr val="bg1"/>
                </a:solidFill>
              </a:rPr>
              <a:t>/año)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71D625F6-97B2-4AEF-871D-F44C39B73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950" y="541338"/>
            <a:ext cx="4332287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ctr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 altLang="es-ES" b="1"/>
              <a:t>Capacidad de embalse (% Ap Med)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1BD9F6E4-A0FE-4870-AB42-A457BB89D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130" y="3633788"/>
            <a:ext cx="4332287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ctr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 altLang="es-ES" b="1"/>
              <a:t>Disponible natural (% Ap Med)</a:t>
            </a:r>
          </a:p>
        </p:txBody>
      </p:sp>
      <p:sp>
        <p:nvSpPr>
          <p:cNvPr id="42" name="Text Box 12">
            <a:extLst>
              <a:ext uri="{FF2B5EF4-FFF2-40B4-BE49-F238E27FC236}">
                <a16:creationId xmlns:a16="http://schemas.microsoft.com/office/drawing/2014/main" id="{6C74C2E3-FE97-4A74-914D-6474A502F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8475" y="3616325"/>
            <a:ext cx="4314825" cy="304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defPPr>
              <a:defRPr lang="es-ES"/>
            </a:defPPr>
            <a:lvl1pPr algn="ctr">
              <a:spcBef>
                <a:spcPct val="5000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s-ES" altLang="es-ES" b="1"/>
              <a:t>Disponible regulado (% Ap Med)</a:t>
            </a:r>
          </a:p>
        </p:txBody>
      </p:sp>
      <p:sp>
        <p:nvSpPr>
          <p:cNvPr id="43" name="33 Rectángulo redondeado">
            <a:extLst>
              <a:ext uri="{FF2B5EF4-FFF2-40B4-BE49-F238E27FC236}">
                <a16:creationId xmlns:a16="http://schemas.microsoft.com/office/drawing/2014/main" id="{DCCD9A5F-73BB-4E24-8A6B-02CC51AC15C6}"/>
              </a:ext>
            </a:extLst>
          </p:cNvPr>
          <p:cNvSpPr/>
          <p:nvPr/>
        </p:nvSpPr>
        <p:spPr bwMode="auto">
          <a:xfrm>
            <a:off x="10592866" y="3921125"/>
            <a:ext cx="1325757" cy="2063446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Libro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Blanco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del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Agua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2000</a:t>
            </a:r>
          </a:p>
        </p:txBody>
      </p:sp>
      <p:pic>
        <p:nvPicPr>
          <p:cNvPr id="12" name="Imagen 1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B9BCCCE6-ADC0-4FDF-8B78-FD144B695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717" y="1064915"/>
            <a:ext cx="1507281" cy="2124670"/>
          </a:xfrm>
          <a:prstGeom prst="rect">
            <a:avLst/>
          </a:prstGeom>
        </p:spPr>
      </p:pic>
      <p:sp>
        <p:nvSpPr>
          <p:cNvPr id="14" name="4 Marcador de número de diapositiva">
            <a:extLst>
              <a:ext uri="{FF2B5EF4-FFF2-40B4-BE49-F238E27FC236}">
                <a16:creationId xmlns:a16="http://schemas.microsoft.com/office/drawing/2014/main" id="{8AD0E1F8-02E9-4321-80F8-FF7C6B13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20</a:t>
            </a:fld>
            <a:endParaRPr lang="es-ES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EC3712-F03A-4DFF-849C-6573847CD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010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1FB846AB-0B6E-43C0-8FEE-20AFF8389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36" y="1121004"/>
            <a:ext cx="10674664" cy="4912957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C6D7CA4-3721-4538-8D5B-5151661A9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Disponibilidad en el Libro Blanco del Agua (2000)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D666C9-14DB-4DDB-8EE4-3F418F9ECC08}"/>
              </a:ext>
            </a:extLst>
          </p:cNvPr>
          <p:cNvSpPr txBox="1"/>
          <p:nvPr/>
        </p:nvSpPr>
        <p:spPr>
          <a:xfrm>
            <a:off x="10648708" y="5664629"/>
            <a:ext cx="81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41%</a:t>
            </a:r>
          </a:p>
        </p:txBody>
      </p:sp>
      <p:sp>
        <p:nvSpPr>
          <p:cNvPr id="9" name="4 Marcador de número de diapositiva">
            <a:extLst>
              <a:ext uri="{FF2B5EF4-FFF2-40B4-BE49-F238E27FC236}">
                <a16:creationId xmlns:a16="http://schemas.microsoft.com/office/drawing/2014/main" id="{CF625CC9-92F1-4D28-9624-D840047B7732}"/>
              </a:ext>
            </a:extLst>
          </p:cNvPr>
          <p:cNvSpPr txBox="1">
            <a:spLocks/>
          </p:cNvSpPr>
          <p:nvPr/>
        </p:nvSpPr>
        <p:spPr bwMode="auto">
          <a:xfrm>
            <a:off x="11699875" y="6569075"/>
            <a:ext cx="492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0C0DCEC-FCD0-425A-8F46-646EA9355103}" type="slidenum">
              <a:rPr lang="es-ES" smtClean="0"/>
              <a:pPr/>
              <a:t>21</a:t>
            </a:fld>
            <a:endParaRPr lang="es-E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06F85EB-DB16-43A4-99FA-877136132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773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La disponibilidad de agua en España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3C72F12-C8FC-43FC-8A45-630CE72689E8}"/>
              </a:ext>
            </a:extLst>
          </p:cNvPr>
          <p:cNvGrpSpPr/>
          <p:nvPr/>
        </p:nvGrpSpPr>
        <p:grpSpPr>
          <a:xfrm>
            <a:off x="781145" y="461958"/>
            <a:ext cx="3780000" cy="3109366"/>
            <a:chOff x="809721" y="461958"/>
            <a:chExt cx="3780000" cy="3109366"/>
          </a:xfrm>
        </p:grpSpPr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91CC04CB-C98D-49B7-80F5-F04024119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8297" y="765113"/>
              <a:ext cx="3708000" cy="2806211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 Box 9">
              <a:extLst>
                <a:ext uri="{FF2B5EF4-FFF2-40B4-BE49-F238E27FC236}">
                  <a16:creationId xmlns:a16="http://schemas.microsoft.com/office/drawing/2014/main" id="{817CBF26-282B-4550-8668-DD6318829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21" y="461958"/>
              <a:ext cx="37800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400" b="1">
                  <a:solidFill>
                    <a:schemeClr val="bg1"/>
                  </a:solidFill>
                </a:rPr>
                <a:t>Aportación media (hm</a:t>
              </a:r>
              <a:r>
                <a:rPr lang="es-ES" altLang="es-ES" sz="1400" b="1" baseline="30000">
                  <a:solidFill>
                    <a:schemeClr val="bg1"/>
                  </a:solidFill>
                </a:rPr>
                <a:t>3</a:t>
              </a:r>
              <a:r>
                <a:rPr lang="es-ES" altLang="es-ES" sz="1400" b="1">
                  <a:solidFill>
                    <a:schemeClr val="bg1"/>
                  </a:solidFill>
                </a:rPr>
                <a:t>/año)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0A1F4DA3-2E56-4E26-A38B-2181E8B5A436}"/>
              </a:ext>
            </a:extLst>
          </p:cNvPr>
          <p:cNvGrpSpPr/>
          <p:nvPr/>
        </p:nvGrpSpPr>
        <p:grpSpPr>
          <a:xfrm>
            <a:off x="773721" y="3680453"/>
            <a:ext cx="3780000" cy="3158343"/>
            <a:chOff x="773721" y="3680453"/>
            <a:chExt cx="3780000" cy="3158343"/>
          </a:xfrm>
        </p:grpSpPr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7F0627DD-BAEE-4FEE-95BE-F5969E654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02297" y="4017367"/>
              <a:ext cx="3708000" cy="2821429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 Box 11">
              <a:extLst>
                <a:ext uri="{FF2B5EF4-FFF2-40B4-BE49-F238E27FC236}">
                  <a16:creationId xmlns:a16="http://schemas.microsoft.com/office/drawing/2014/main" id="{1BD9F6E4-A0FE-4870-AB42-A457BB89D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721" y="3680453"/>
              <a:ext cx="37800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s-ES"/>
              </a:defPPr>
              <a:lvl1pPr algn="ctr">
                <a:spcBef>
                  <a:spcPct val="50000"/>
                </a:spcBef>
                <a:defRPr sz="1400">
                  <a:solidFill>
                    <a:schemeClr val="bg1"/>
                  </a:solidFill>
                </a:defRPr>
              </a:lvl1pPr>
            </a:lstStyle>
            <a:p>
              <a:r>
                <a:rPr lang="es-ES" altLang="es-ES" b="1"/>
                <a:t>Disponible natural (% Ap Med)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82C3CEC-2A4B-4DA0-B507-51C4F740234B}"/>
              </a:ext>
            </a:extLst>
          </p:cNvPr>
          <p:cNvGrpSpPr/>
          <p:nvPr/>
        </p:nvGrpSpPr>
        <p:grpSpPr>
          <a:xfrm>
            <a:off x="6139020" y="460313"/>
            <a:ext cx="3780000" cy="3154208"/>
            <a:chOff x="6139020" y="460313"/>
            <a:chExt cx="3780000" cy="3154208"/>
          </a:xfrm>
        </p:grpSpPr>
        <p:pic>
          <p:nvPicPr>
            <p:cNvPr id="37" name="Picture 7">
              <a:extLst>
                <a:ext uri="{FF2B5EF4-FFF2-40B4-BE49-F238E27FC236}">
                  <a16:creationId xmlns:a16="http://schemas.microsoft.com/office/drawing/2014/main" id="{0CBBF04D-3BDF-4C83-B79D-90DA8A5D6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75268" y="779337"/>
              <a:ext cx="3708000" cy="2835184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10">
              <a:extLst>
                <a:ext uri="{FF2B5EF4-FFF2-40B4-BE49-F238E27FC236}">
                  <a16:creationId xmlns:a16="http://schemas.microsoft.com/office/drawing/2014/main" id="{71D625F6-97B2-4AEF-871D-F44C39B73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020" y="460313"/>
              <a:ext cx="37800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s-ES"/>
              </a:defPPr>
              <a:lvl1pPr algn="ctr">
                <a:spcBef>
                  <a:spcPct val="50000"/>
                </a:spcBef>
                <a:defRPr sz="1400">
                  <a:solidFill>
                    <a:schemeClr val="bg1"/>
                  </a:solidFill>
                </a:defRPr>
              </a:lvl1pPr>
            </a:lstStyle>
            <a:p>
              <a:r>
                <a:rPr lang="es-ES" altLang="es-ES" b="1"/>
                <a:t>Capacidad de embalse (% Ap Med)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947C4A8-9524-487A-BFAF-19D1A47AFA22}"/>
              </a:ext>
            </a:extLst>
          </p:cNvPr>
          <p:cNvGrpSpPr/>
          <p:nvPr/>
        </p:nvGrpSpPr>
        <p:grpSpPr>
          <a:xfrm>
            <a:off x="6153308" y="3691604"/>
            <a:ext cx="3780000" cy="3166396"/>
            <a:chOff x="6153308" y="3691604"/>
            <a:chExt cx="3780000" cy="3166396"/>
          </a:xfrm>
        </p:grpSpPr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FDB508DB-2E59-4B0B-9822-A9B1F9947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91341" y="4034481"/>
              <a:ext cx="3707504" cy="2823519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 Box 12">
              <a:extLst>
                <a:ext uri="{FF2B5EF4-FFF2-40B4-BE49-F238E27FC236}">
                  <a16:creationId xmlns:a16="http://schemas.microsoft.com/office/drawing/2014/main" id="{6C74C2E3-FE97-4A74-914D-6474A502F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308" y="3691604"/>
              <a:ext cx="37800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spcBef>
                  <a:spcPct val="50000"/>
                </a:spcBef>
                <a:defRPr sz="1400">
                  <a:solidFill>
                    <a:schemeClr val="bg1"/>
                  </a:solidFill>
                </a:defRPr>
              </a:lvl1pPr>
            </a:lstStyle>
            <a:p>
              <a:r>
                <a:rPr lang="es-ES" altLang="es-ES" b="1"/>
                <a:t>Disponible regulado (% Ap Med)</a:t>
              </a:r>
            </a:p>
          </p:txBody>
        </p:sp>
      </p:grpSp>
      <p:sp>
        <p:nvSpPr>
          <p:cNvPr id="43" name="33 Rectángulo redondeado">
            <a:extLst>
              <a:ext uri="{FF2B5EF4-FFF2-40B4-BE49-F238E27FC236}">
                <a16:creationId xmlns:a16="http://schemas.microsoft.com/office/drawing/2014/main" id="{DCCD9A5F-73BB-4E24-8A6B-02CC51AC15C6}"/>
              </a:ext>
            </a:extLst>
          </p:cNvPr>
          <p:cNvSpPr/>
          <p:nvPr/>
        </p:nvSpPr>
        <p:spPr bwMode="auto">
          <a:xfrm>
            <a:off x="10336139" y="612713"/>
            <a:ext cx="1610611" cy="1271128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Proyecto SECA</a:t>
            </a:r>
          </a:p>
        </p:txBody>
      </p:sp>
      <p:sp>
        <p:nvSpPr>
          <p:cNvPr id="17" name="4 Marcador de número de diapositiva">
            <a:extLst>
              <a:ext uri="{FF2B5EF4-FFF2-40B4-BE49-F238E27FC236}">
                <a16:creationId xmlns:a16="http://schemas.microsoft.com/office/drawing/2014/main" id="{D6C1B2EB-52DF-4C65-9D19-CE9380D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22</a:t>
            </a:fld>
            <a:endParaRPr lang="es-E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5D709A0-349F-4B35-8E09-7250087C4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CuadroTexto 1">
            <a:extLst>
              <a:ext uri="{FF2B5EF4-FFF2-40B4-BE49-F238E27FC236}">
                <a16:creationId xmlns:a16="http://schemas.microsoft.com/office/drawing/2014/main" id="{C0F566A5-9B99-4115-8878-E530979ED6F2}"/>
              </a:ext>
            </a:extLst>
          </p:cNvPr>
          <p:cNvSpPr txBox="1"/>
          <p:nvPr/>
        </p:nvSpPr>
        <p:spPr>
          <a:xfrm>
            <a:off x="10193712" y="1916344"/>
            <a:ext cx="1895464" cy="41601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Aportación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96,4 km</a:t>
            </a:r>
            <a:r>
              <a:rPr lang="es-E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pPr algn="ctr"/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Disponible Natural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8,8 km</a:t>
            </a:r>
            <a:r>
              <a:rPr lang="es-E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9% de la Aportación</a:t>
            </a:r>
          </a:p>
          <a:p>
            <a:pPr algn="ctr"/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Disponible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Regulado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31,6 km</a:t>
            </a:r>
            <a:r>
              <a:rPr lang="es-E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33% de la Aportación</a:t>
            </a:r>
          </a:p>
          <a:p>
            <a:pPr algn="ctr"/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09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Los usos de agua en España</a:t>
            </a:r>
          </a:p>
        </p:txBody>
      </p:sp>
      <p:sp>
        <p:nvSpPr>
          <p:cNvPr id="43" name="33 Rectángulo redondeado">
            <a:extLst>
              <a:ext uri="{FF2B5EF4-FFF2-40B4-BE49-F238E27FC236}">
                <a16:creationId xmlns:a16="http://schemas.microsoft.com/office/drawing/2014/main" id="{DCCD9A5F-73BB-4E24-8A6B-02CC51AC15C6}"/>
              </a:ext>
            </a:extLst>
          </p:cNvPr>
          <p:cNvSpPr/>
          <p:nvPr/>
        </p:nvSpPr>
        <p:spPr bwMode="auto">
          <a:xfrm>
            <a:off x="227453" y="654787"/>
            <a:ext cx="5704364" cy="43180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Informe de seguimiento 2020</a:t>
            </a:r>
          </a:p>
        </p:txBody>
      </p:sp>
      <p:sp>
        <p:nvSpPr>
          <p:cNvPr id="17" name="4 Marcador de número de diapositiva">
            <a:extLst>
              <a:ext uri="{FF2B5EF4-FFF2-40B4-BE49-F238E27FC236}">
                <a16:creationId xmlns:a16="http://schemas.microsoft.com/office/drawing/2014/main" id="{D6C1B2EB-52DF-4C65-9D19-CE9380D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23</a:t>
            </a:fld>
            <a:endParaRPr lang="es-E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5D709A0-349F-4B35-8E09-7250087C4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CuadroTexto 1">
            <a:extLst>
              <a:ext uri="{FF2B5EF4-FFF2-40B4-BE49-F238E27FC236}">
                <a16:creationId xmlns:a16="http://schemas.microsoft.com/office/drawing/2014/main" id="{C0F566A5-9B99-4115-8878-E530979ED6F2}"/>
              </a:ext>
            </a:extLst>
          </p:cNvPr>
          <p:cNvSpPr txBox="1"/>
          <p:nvPr/>
        </p:nvSpPr>
        <p:spPr>
          <a:xfrm>
            <a:off x="6715906" y="798132"/>
            <a:ext cx="3954350" cy="4433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Consumo total 29,2 km</a:t>
            </a:r>
            <a:r>
              <a:rPr lang="es-ES" sz="1867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  <a:endParaRPr lang="es-ES" sz="1867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84D65F2-DF68-6967-70F6-A5CC8CC75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53" y="1607851"/>
            <a:ext cx="5632003" cy="368379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782258-1431-C732-B8C7-980ABD47E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302" y="1607851"/>
            <a:ext cx="5632003" cy="3683790"/>
          </a:xfrm>
          <a:prstGeom prst="rect">
            <a:avLst/>
          </a:prstGeom>
        </p:spPr>
      </p:pic>
      <p:sp>
        <p:nvSpPr>
          <p:cNvPr id="3" name="CuadroTexto 1">
            <a:extLst>
              <a:ext uri="{FF2B5EF4-FFF2-40B4-BE49-F238E27FC236}">
                <a16:creationId xmlns:a16="http://schemas.microsoft.com/office/drawing/2014/main" id="{4F1F0EC8-D490-F44F-F21C-A06CFE3D5044}"/>
              </a:ext>
            </a:extLst>
          </p:cNvPr>
          <p:cNvSpPr txBox="1"/>
          <p:nvPr/>
        </p:nvSpPr>
        <p:spPr>
          <a:xfrm>
            <a:off x="1397291" y="5443573"/>
            <a:ext cx="4078805" cy="1271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Superficial 21,0 km</a:t>
            </a:r>
            <a:r>
              <a:rPr lang="es-ES" sz="1867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/a </a:t>
            </a:r>
            <a:r>
              <a: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71,8%</a:t>
            </a:r>
          </a:p>
          <a:p>
            <a:pPr algn="ctr"/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Subterránea 6,8 km</a:t>
            </a:r>
            <a:r>
              <a:rPr lang="es-ES" sz="1867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/a  </a:t>
            </a:r>
            <a:r>
              <a: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23,1%</a:t>
            </a:r>
            <a:endParaRPr lang="es-ES" sz="1867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No convencional 0,8 km</a:t>
            </a:r>
            <a:r>
              <a:rPr lang="es-ES" sz="1867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/a  </a:t>
            </a:r>
            <a:r>
              <a: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2,8%</a:t>
            </a:r>
            <a:endParaRPr lang="es-ES" sz="1867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Transferencias 0,6 km</a:t>
            </a:r>
            <a:r>
              <a:rPr lang="es-ES" sz="1867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/a  </a:t>
            </a:r>
            <a:r>
              <a: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2,2%</a:t>
            </a:r>
            <a:endParaRPr lang="es-ES" sz="1867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867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1">
            <a:extLst>
              <a:ext uri="{FF2B5EF4-FFF2-40B4-BE49-F238E27FC236}">
                <a16:creationId xmlns:a16="http://schemas.microsoft.com/office/drawing/2014/main" id="{85A8379F-E353-EF09-28C3-D762AEC27446}"/>
              </a:ext>
            </a:extLst>
          </p:cNvPr>
          <p:cNvSpPr txBox="1"/>
          <p:nvPr/>
        </p:nvSpPr>
        <p:spPr>
          <a:xfrm>
            <a:off x="6715906" y="5430441"/>
            <a:ext cx="3518242" cy="1271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Urbano 4,7 km</a:t>
            </a:r>
            <a:r>
              <a:rPr lang="es-ES" sz="1867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/a </a:t>
            </a:r>
            <a:r>
              <a: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16,3%</a:t>
            </a:r>
          </a:p>
          <a:p>
            <a:pPr algn="ctr"/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Agrario 22,9  km</a:t>
            </a:r>
            <a:r>
              <a:rPr lang="es-ES" sz="1867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/a </a:t>
            </a:r>
            <a:r>
              <a: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78,4%</a:t>
            </a:r>
            <a:endParaRPr lang="es-ES" sz="1867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Industrial 1,2  km</a:t>
            </a:r>
            <a:r>
              <a:rPr lang="es-ES" sz="1867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/a </a:t>
            </a:r>
            <a:r>
              <a: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4,3%</a:t>
            </a:r>
            <a:endParaRPr lang="es-ES" sz="1867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Otros 0,3  km</a:t>
            </a:r>
            <a:r>
              <a:rPr lang="es-ES" sz="1867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867" b="1" dirty="0">
                <a:latin typeface="Calibri" panose="020F0502020204030204" pitchFamily="34" charset="0"/>
                <a:cs typeface="Calibri" panose="020F0502020204030204" pitchFamily="34" charset="0"/>
              </a:rPr>
              <a:t>/a </a:t>
            </a:r>
            <a:r>
              <a: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1,0%</a:t>
            </a:r>
            <a:endParaRPr lang="es-ES" sz="1867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1867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5D3D94-DA64-5758-CE79-7BD631A9C9AE}"/>
              </a:ext>
            </a:extLst>
          </p:cNvPr>
          <p:cNvSpPr txBox="1"/>
          <p:nvPr/>
        </p:nvSpPr>
        <p:spPr>
          <a:xfrm>
            <a:off x="1687399" y="1162553"/>
            <a:ext cx="2501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Promedio 2018-19 y 2019-20</a:t>
            </a:r>
          </a:p>
        </p:txBody>
      </p:sp>
    </p:spTree>
    <p:extLst>
      <p:ext uri="{BB962C8B-B14F-4D97-AF65-F5344CB8AC3E}">
        <p14:creationId xmlns:p14="http://schemas.microsoft.com/office/powerpoint/2010/main" val="2410446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8D6CF6A6-9D07-6B0D-05E0-B1D2F5628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674" y="5193306"/>
            <a:ext cx="2432807" cy="1333850"/>
          </a:xfrm>
          <a:prstGeom prst="rect">
            <a:avLst/>
          </a:prstGeom>
        </p:spPr>
      </p:pic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Disponibilidad potencial frente a usos en España</a:t>
            </a:r>
          </a:p>
        </p:txBody>
      </p:sp>
      <p:sp>
        <p:nvSpPr>
          <p:cNvPr id="17" name="4 Marcador de número de diapositiva">
            <a:extLst>
              <a:ext uri="{FF2B5EF4-FFF2-40B4-BE49-F238E27FC236}">
                <a16:creationId xmlns:a16="http://schemas.microsoft.com/office/drawing/2014/main" id="{D6C1B2EB-52DF-4C65-9D19-CE9380D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24</a:t>
            </a:fld>
            <a:endParaRPr lang="es-E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5D709A0-349F-4B35-8E09-7250087C4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A6597D2-3D9D-AB07-6177-3D7B5A6B3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53" y="884861"/>
            <a:ext cx="5632003" cy="367804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3948D2-B877-4C5F-434B-C96EDB01EF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302" y="884861"/>
            <a:ext cx="5632003" cy="36780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1701159-D166-CCC6-84B4-20CF50A2B328}"/>
              </a:ext>
            </a:extLst>
          </p:cNvPr>
          <p:cNvSpPr txBox="1"/>
          <p:nvPr/>
        </p:nvSpPr>
        <p:spPr>
          <a:xfrm>
            <a:off x="1425953" y="4908155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Gestión local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E97BBA-99EA-A64B-4732-B32F87A7E558}"/>
              </a:ext>
            </a:extLst>
          </p:cNvPr>
          <p:cNvSpPr txBox="1"/>
          <p:nvPr/>
        </p:nvSpPr>
        <p:spPr>
          <a:xfrm>
            <a:off x="4860570" y="4908155"/>
            <a:ext cx="18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Gestión conjunta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18DFDF-5F13-6B67-C66E-CD0C15E611FA}"/>
              </a:ext>
            </a:extLst>
          </p:cNvPr>
          <p:cNvSpPr txBox="1"/>
          <p:nvPr/>
        </p:nvSpPr>
        <p:spPr>
          <a:xfrm>
            <a:off x="8151223" y="4908155"/>
            <a:ext cx="16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Gestión integral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F51B9A-B231-B93F-8B83-80BB7D0CF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495" y="5406882"/>
            <a:ext cx="2449585" cy="113251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18C919A2-AA10-AD35-7691-80B79A30CA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514" y="5353398"/>
            <a:ext cx="2457974" cy="1325461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9FC2EF9-234F-8669-7248-937C3C6BE2B1}"/>
              </a:ext>
            </a:extLst>
          </p:cNvPr>
          <p:cNvSpPr/>
          <p:nvPr/>
        </p:nvSpPr>
        <p:spPr>
          <a:xfrm>
            <a:off x="749448" y="5406882"/>
            <a:ext cx="2832758" cy="1205988"/>
          </a:xfrm>
          <a:prstGeom prst="rect">
            <a:avLst/>
          </a:prstGeom>
          <a:noFill/>
          <a:ln w="571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EBE9F69-DD72-A36E-6FDF-C13E130B663E}"/>
              </a:ext>
            </a:extLst>
          </p:cNvPr>
          <p:cNvSpPr/>
          <p:nvPr/>
        </p:nvSpPr>
        <p:spPr>
          <a:xfrm>
            <a:off x="4293122" y="5416804"/>
            <a:ext cx="2832758" cy="1205988"/>
          </a:xfrm>
          <a:prstGeom prst="rect">
            <a:avLst/>
          </a:prstGeom>
          <a:noFill/>
          <a:ln w="57150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CA67473-0D55-9669-6341-EDDBF275032A}"/>
              </a:ext>
            </a:extLst>
          </p:cNvPr>
          <p:cNvSpPr/>
          <p:nvPr/>
        </p:nvSpPr>
        <p:spPr>
          <a:xfrm>
            <a:off x="7784395" y="5406882"/>
            <a:ext cx="2832758" cy="1205988"/>
          </a:xfrm>
          <a:prstGeom prst="rect">
            <a:avLst/>
          </a:prstGeom>
          <a:noFill/>
          <a:ln w="57150"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387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FA901DA-F9FE-4546-9D86-87501E86A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Disponibilidad con caudal ecológico propuesto en los PPHH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17740C-4ECF-487F-B9B0-911E2D5D9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292" y="505664"/>
            <a:ext cx="8244129" cy="627847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609F9D7-A601-499C-B45E-812C7892D620}"/>
              </a:ext>
            </a:extLst>
          </p:cNvPr>
          <p:cNvSpPr txBox="1"/>
          <p:nvPr/>
        </p:nvSpPr>
        <p:spPr>
          <a:xfrm>
            <a:off x="9241695" y="5405532"/>
            <a:ext cx="234070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200" dirty="0"/>
              <a:t>Sin embalses hidroeléctricos</a:t>
            </a:r>
          </a:p>
          <a:p>
            <a:pPr algn="ctr"/>
            <a:r>
              <a:rPr lang="es-ES" sz="1200" dirty="0"/>
              <a:t>20% abastecimiento 80% riego</a:t>
            </a:r>
          </a:p>
          <a:p>
            <a:pPr algn="ctr"/>
            <a:r>
              <a:rPr lang="es-ES" sz="1200" dirty="0"/>
              <a:t>Garantía riego IPH 50-75-100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9A4E57-CC18-4022-B243-85A0426B1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7193" y="625162"/>
            <a:ext cx="2930907" cy="46128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4 Marcador de número de diapositiva">
            <a:extLst>
              <a:ext uri="{FF2B5EF4-FFF2-40B4-BE49-F238E27FC236}">
                <a16:creationId xmlns:a16="http://schemas.microsoft.com/office/drawing/2014/main" id="{7F14D830-21B7-4A06-B32A-63BB2FB58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25</a:t>
            </a:fld>
            <a:endParaRPr lang="es-E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7249C87-1F06-4CD3-ADD7-90CE50145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7C9A436-0BE0-45BF-978B-24B9099CFAFE}"/>
              </a:ext>
            </a:extLst>
          </p:cNvPr>
          <p:cNvSpPr txBox="1"/>
          <p:nvPr/>
        </p:nvSpPr>
        <p:spPr>
          <a:xfrm>
            <a:off x="2511663" y="6425253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provisionales sujetos a revisión</a:t>
            </a:r>
          </a:p>
        </p:txBody>
      </p:sp>
    </p:spTree>
    <p:extLst>
      <p:ext uri="{BB962C8B-B14F-4D97-AF65-F5344CB8AC3E}">
        <p14:creationId xmlns:p14="http://schemas.microsoft.com/office/powerpoint/2010/main" val="3164616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9FA901DA-F9FE-4546-9D86-87501E86A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Reducción de disponibilidad con caudal ecológico propuesto en los PPHH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17740C-4ECF-487F-B9B0-911E2D5D9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201" y="505664"/>
            <a:ext cx="8318310" cy="627847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609F9D7-A601-499C-B45E-812C7892D620}"/>
              </a:ext>
            </a:extLst>
          </p:cNvPr>
          <p:cNvSpPr txBox="1"/>
          <p:nvPr/>
        </p:nvSpPr>
        <p:spPr>
          <a:xfrm>
            <a:off x="9241695" y="5405532"/>
            <a:ext cx="234070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1200" dirty="0"/>
              <a:t>Sin embalses hidroeléctricos</a:t>
            </a:r>
          </a:p>
          <a:p>
            <a:pPr algn="ctr"/>
            <a:r>
              <a:rPr lang="es-ES" sz="1200" dirty="0"/>
              <a:t>20% abastecimiento 80% riego</a:t>
            </a:r>
          </a:p>
          <a:p>
            <a:pPr algn="ctr"/>
            <a:r>
              <a:rPr lang="es-ES" sz="1200" dirty="0"/>
              <a:t>Garantía riego IPH 50-75-100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08C50CC-32C7-4773-9908-4BC25159E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7194" y="625162"/>
            <a:ext cx="2930907" cy="46128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787303B-CA5C-445A-AE1B-08D3372F5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4 Marcador de número de diapositiva">
            <a:extLst>
              <a:ext uri="{FF2B5EF4-FFF2-40B4-BE49-F238E27FC236}">
                <a16:creationId xmlns:a16="http://schemas.microsoft.com/office/drawing/2014/main" id="{62DEB32C-844D-4453-944A-A3230697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26</a:t>
            </a:fld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5C8B72B-1F17-4019-8D5A-B20914B8158C}"/>
              </a:ext>
            </a:extLst>
          </p:cNvPr>
          <p:cNvSpPr txBox="1"/>
          <p:nvPr/>
        </p:nvSpPr>
        <p:spPr>
          <a:xfrm>
            <a:off x="2511663" y="6425253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Datos provisionales sujetos a revisión</a:t>
            </a:r>
          </a:p>
        </p:txBody>
      </p:sp>
    </p:spTree>
    <p:extLst>
      <p:ext uri="{BB962C8B-B14F-4D97-AF65-F5344CB8AC3E}">
        <p14:creationId xmlns:p14="http://schemas.microsoft.com/office/powerpoint/2010/main" val="308336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Resumen de la disponibilidad de agua en España en gestión local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97F7D9-0372-4943-868A-9BA6467E0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92" y="886681"/>
            <a:ext cx="11582214" cy="45186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33 Rectángulo redondeado">
            <a:extLst>
              <a:ext uri="{FF2B5EF4-FFF2-40B4-BE49-F238E27FC236}">
                <a16:creationId xmlns:a16="http://schemas.microsoft.com/office/drawing/2014/main" id="{06A8C411-A93B-42E1-BA12-7B0E4981C392}"/>
              </a:ext>
            </a:extLst>
          </p:cNvPr>
          <p:cNvSpPr/>
          <p:nvPr/>
        </p:nvSpPr>
        <p:spPr bwMode="auto">
          <a:xfrm>
            <a:off x="2300288" y="5658180"/>
            <a:ext cx="8143875" cy="868976"/>
          </a:xfrm>
          <a:prstGeom prst="roundRect">
            <a:avLst/>
          </a:prstGeom>
          <a:solidFill>
            <a:schemeClr val="accent5">
              <a:alpha val="2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La capacidad de embalse ha incrementado la disponibilidad bruta natural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Sin caudal ecológico: desde 8,14 km</a:t>
            </a:r>
            <a:r>
              <a:rPr lang="es-ES" b="1" baseline="30000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3</a:t>
            </a:r>
            <a:r>
              <a:rPr lang="es-ES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/a hasta 31.57 km</a:t>
            </a:r>
            <a:r>
              <a:rPr lang="es-ES" b="1" baseline="30000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3</a:t>
            </a:r>
            <a:r>
              <a:rPr lang="es-ES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/a (</a:t>
            </a:r>
            <a:r>
              <a:rPr lang="es-ES" b="1" dirty="0">
                <a:solidFill>
                  <a:srgbClr val="C00000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un 288%</a:t>
            </a:r>
            <a:r>
              <a:rPr lang="es-ES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)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Con caudal ecológico: desde 5,89 km</a:t>
            </a:r>
            <a:r>
              <a:rPr lang="es-ES" b="1" baseline="30000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3</a:t>
            </a:r>
            <a:r>
              <a:rPr lang="es-ES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/a hasta 26.42 km</a:t>
            </a:r>
            <a:r>
              <a:rPr lang="es-ES" b="1" baseline="30000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3</a:t>
            </a:r>
            <a:r>
              <a:rPr lang="es-ES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/a (</a:t>
            </a:r>
            <a:r>
              <a:rPr lang="es-ES" b="1" dirty="0">
                <a:solidFill>
                  <a:srgbClr val="C00000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un 349%</a:t>
            </a:r>
            <a:r>
              <a:rPr lang="es-ES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)</a:t>
            </a:r>
          </a:p>
        </p:txBody>
      </p:sp>
      <p:sp>
        <p:nvSpPr>
          <p:cNvPr id="7" name="4 Marcador de número de diapositiva">
            <a:extLst>
              <a:ext uri="{FF2B5EF4-FFF2-40B4-BE49-F238E27FC236}">
                <a16:creationId xmlns:a16="http://schemas.microsoft.com/office/drawing/2014/main" id="{76229937-9A80-41BF-8753-C1DC1FC0E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187E14A-7E5B-4D80-A3A0-233A9CB8A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33 Rectángulo redondeado">
            <a:extLst>
              <a:ext uri="{FF2B5EF4-FFF2-40B4-BE49-F238E27FC236}">
                <a16:creationId xmlns:a16="http://schemas.microsoft.com/office/drawing/2014/main" id="{E4DFABB8-D48B-4B72-8AB7-61EF04E09847}"/>
              </a:ext>
            </a:extLst>
          </p:cNvPr>
          <p:cNvSpPr/>
          <p:nvPr/>
        </p:nvSpPr>
        <p:spPr bwMode="auto">
          <a:xfrm>
            <a:off x="4695795" y="368323"/>
            <a:ext cx="2800408" cy="63849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latin typeface="Calibri" pitchFamily="34" charset="0"/>
                <a:ea typeface="MS Mincho" pitchFamily="49" charset="-128"/>
                <a:cs typeface="Arial" pitchFamily="34" charset="0"/>
              </a:rPr>
              <a:t>Sin Caudal Ecológico</a:t>
            </a:r>
          </a:p>
        </p:txBody>
      </p:sp>
      <p:sp>
        <p:nvSpPr>
          <p:cNvPr id="10" name="33 Rectángulo redondeado">
            <a:extLst>
              <a:ext uri="{FF2B5EF4-FFF2-40B4-BE49-F238E27FC236}">
                <a16:creationId xmlns:a16="http://schemas.microsoft.com/office/drawing/2014/main" id="{49DE1432-9031-472E-B41A-05A4A3CCC8E5}"/>
              </a:ext>
            </a:extLst>
          </p:cNvPr>
          <p:cNvSpPr/>
          <p:nvPr/>
        </p:nvSpPr>
        <p:spPr bwMode="auto">
          <a:xfrm>
            <a:off x="8791545" y="322762"/>
            <a:ext cx="2800408" cy="63849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000" b="1" dirty="0">
                <a:latin typeface="Calibri" pitchFamily="34" charset="0"/>
                <a:ea typeface="MS Mincho" pitchFamily="49" charset="-128"/>
                <a:cs typeface="Arial" pitchFamily="34" charset="0"/>
              </a:rPr>
              <a:t>Con Caudal Ecológico</a:t>
            </a:r>
          </a:p>
        </p:txBody>
      </p:sp>
    </p:spTree>
    <p:extLst>
      <p:ext uri="{BB962C8B-B14F-4D97-AF65-F5344CB8AC3E}">
        <p14:creationId xmlns:p14="http://schemas.microsoft.com/office/powerpoint/2010/main" val="160209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Comparación de disponibilidad en función del caudal ecológico en gestión local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3C72F12-C8FC-43FC-8A45-630CE72689E8}"/>
              </a:ext>
            </a:extLst>
          </p:cNvPr>
          <p:cNvGrpSpPr/>
          <p:nvPr/>
        </p:nvGrpSpPr>
        <p:grpSpPr>
          <a:xfrm>
            <a:off x="33824" y="3691616"/>
            <a:ext cx="3780000" cy="3102969"/>
            <a:chOff x="809721" y="461958"/>
            <a:chExt cx="3780000" cy="3102969"/>
          </a:xfrm>
        </p:grpSpPr>
        <p:pic>
          <p:nvPicPr>
            <p:cNvPr id="35" name="Picture 4">
              <a:extLst>
                <a:ext uri="{FF2B5EF4-FFF2-40B4-BE49-F238E27FC236}">
                  <a16:creationId xmlns:a16="http://schemas.microsoft.com/office/drawing/2014/main" id="{91CC04CB-C98D-49B7-80F5-F04024119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8297" y="771509"/>
              <a:ext cx="3708000" cy="2793418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Text Box 9">
              <a:extLst>
                <a:ext uri="{FF2B5EF4-FFF2-40B4-BE49-F238E27FC236}">
                  <a16:creationId xmlns:a16="http://schemas.microsoft.com/office/drawing/2014/main" id="{817CBF26-282B-4550-8668-DD63188293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721" y="461958"/>
              <a:ext cx="3780000" cy="3077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altLang="es-ES" sz="1400" b="1" dirty="0">
                  <a:solidFill>
                    <a:schemeClr val="bg1"/>
                  </a:solidFill>
                </a:rPr>
                <a:t>Caudal ecológico adoptado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0A1F4DA3-2E56-4E26-A38B-2181E8B5A436}"/>
              </a:ext>
            </a:extLst>
          </p:cNvPr>
          <p:cNvGrpSpPr/>
          <p:nvPr/>
        </p:nvGrpSpPr>
        <p:grpSpPr>
          <a:xfrm>
            <a:off x="4165749" y="461726"/>
            <a:ext cx="3780000" cy="3155054"/>
            <a:chOff x="773721" y="3680453"/>
            <a:chExt cx="3780000" cy="3155054"/>
          </a:xfrm>
        </p:grpSpPr>
        <p:pic>
          <p:nvPicPr>
            <p:cNvPr id="36" name="Picture 6">
              <a:extLst>
                <a:ext uri="{FF2B5EF4-FFF2-40B4-BE49-F238E27FC236}">
                  <a16:creationId xmlns:a16="http://schemas.microsoft.com/office/drawing/2014/main" id="{7F0627DD-BAEE-4FEE-95BE-F5969E654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02297" y="4020655"/>
              <a:ext cx="3708000" cy="2814852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 Box 11">
              <a:extLst>
                <a:ext uri="{FF2B5EF4-FFF2-40B4-BE49-F238E27FC236}">
                  <a16:creationId xmlns:a16="http://schemas.microsoft.com/office/drawing/2014/main" id="{1BD9F6E4-A0FE-4870-AB42-A457BB89D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721" y="3680453"/>
              <a:ext cx="37800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s-ES"/>
              </a:defPPr>
              <a:lvl1pPr algn="ctr">
                <a:spcBef>
                  <a:spcPct val="50000"/>
                </a:spcBef>
                <a:defRPr sz="1400">
                  <a:solidFill>
                    <a:schemeClr val="bg1"/>
                  </a:solidFill>
                </a:defRPr>
              </a:lvl1pPr>
            </a:lstStyle>
            <a:p>
              <a:r>
                <a:rPr lang="es-ES" altLang="es-ES" b="1" dirty="0"/>
                <a:t>Percentil 10%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82C3CEC-2A4B-4DA0-B507-51C4F740234B}"/>
              </a:ext>
            </a:extLst>
          </p:cNvPr>
          <p:cNvGrpSpPr/>
          <p:nvPr/>
        </p:nvGrpSpPr>
        <p:grpSpPr>
          <a:xfrm>
            <a:off x="33824" y="476011"/>
            <a:ext cx="3780000" cy="3140769"/>
            <a:chOff x="6139020" y="460313"/>
            <a:chExt cx="3780000" cy="3140769"/>
          </a:xfrm>
        </p:grpSpPr>
        <p:pic>
          <p:nvPicPr>
            <p:cNvPr id="37" name="Picture 7">
              <a:extLst>
                <a:ext uri="{FF2B5EF4-FFF2-40B4-BE49-F238E27FC236}">
                  <a16:creationId xmlns:a16="http://schemas.microsoft.com/office/drawing/2014/main" id="{0CBBF04D-3BDF-4C83-B79D-90DA8A5D6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75268" y="792776"/>
              <a:ext cx="3708000" cy="2808306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 Box 10">
              <a:extLst>
                <a:ext uri="{FF2B5EF4-FFF2-40B4-BE49-F238E27FC236}">
                  <a16:creationId xmlns:a16="http://schemas.microsoft.com/office/drawing/2014/main" id="{71D625F6-97B2-4AEF-871D-F44C39B730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9020" y="460313"/>
              <a:ext cx="3780000" cy="30777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>
              <a:spAutoFit/>
            </a:bodyPr>
            <a:lstStyle>
              <a:defPPr>
                <a:defRPr lang="es-ES"/>
              </a:defPPr>
              <a:lvl1pPr algn="ctr">
                <a:spcBef>
                  <a:spcPct val="50000"/>
                </a:spcBef>
                <a:defRPr sz="1400">
                  <a:solidFill>
                    <a:schemeClr val="bg1"/>
                  </a:solidFill>
                </a:defRPr>
              </a:lvl1pPr>
            </a:lstStyle>
            <a:p>
              <a:r>
                <a:rPr lang="es-ES" altLang="es-ES" b="1" dirty="0"/>
                <a:t>Percentil 5%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947C4A8-9524-487A-BFAF-19D1A47AFA22}"/>
              </a:ext>
            </a:extLst>
          </p:cNvPr>
          <p:cNvGrpSpPr/>
          <p:nvPr/>
        </p:nvGrpSpPr>
        <p:grpSpPr>
          <a:xfrm>
            <a:off x="8297673" y="517988"/>
            <a:ext cx="3780000" cy="3098792"/>
            <a:chOff x="6153308" y="3680453"/>
            <a:chExt cx="3780000" cy="3098792"/>
          </a:xfrm>
        </p:grpSpPr>
        <p:pic>
          <p:nvPicPr>
            <p:cNvPr id="38" name="Picture 8">
              <a:extLst>
                <a:ext uri="{FF2B5EF4-FFF2-40B4-BE49-F238E27FC236}">
                  <a16:creationId xmlns:a16="http://schemas.microsoft.com/office/drawing/2014/main" id="{FDB508DB-2E59-4B0B-9822-A9B1F99477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191341" y="4020635"/>
              <a:ext cx="3707504" cy="2758610"/>
            </a:xfrm>
            <a:prstGeom prst="rect">
              <a:avLst/>
            </a:prstGeom>
            <a:noFill/>
            <a:ln w="38100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 Box 12">
              <a:extLst>
                <a:ext uri="{FF2B5EF4-FFF2-40B4-BE49-F238E27FC236}">
                  <a16:creationId xmlns:a16="http://schemas.microsoft.com/office/drawing/2014/main" id="{6C74C2E3-FE97-4A74-914D-6474A502F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308" y="3680453"/>
              <a:ext cx="3780000" cy="3048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es-ES"/>
              </a:defPPr>
              <a:lvl1pPr algn="ctr">
                <a:spcBef>
                  <a:spcPct val="50000"/>
                </a:spcBef>
                <a:defRPr sz="1400">
                  <a:solidFill>
                    <a:schemeClr val="bg1"/>
                  </a:solidFill>
                </a:defRPr>
              </a:lvl1pPr>
            </a:lstStyle>
            <a:p>
              <a:r>
                <a:rPr lang="es-ES" altLang="es-ES" b="1" dirty="0"/>
                <a:t>Percentil 15%</a:t>
              </a:r>
            </a:p>
          </p:txBody>
        </p:sp>
      </p:grpSp>
      <p:sp>
        <p:nvSpPr>
          <p:cNvPr id="17" name="4 Marcador de número de diapositiva">
            <a:extLst>
              <a:ext uri="{FF2B5EF4-FFF2-40B4-BE49-F238E27FC236}">
                <a16:creationId xmlns:a16="http://schemas.microsoft.com/office/drawing/2014/main" id="{D6C1B2EB-52DF-4C65-9D19-CE9380D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28</a:t>
            </a:fld>
            <a:endParaRPr lang="es-E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5D709A0-349F-4B35-8E09-7250087C4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agen 6" descr="Texto&#10;&#10;Descripción generada automáticamente con confianza baja">
            <a:extLst>
              <a:ext uri="{FF2B5EF4-FFF2-40B4-BE49-F238E27FC236}">
                <a16:creationId xmlns:a16="http://schemas.microsoft.com/office/drawing/2014/main" id="{7CD6DC3B-6FF8-4D4B-8B9B-7B3CC70EE4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920" y="3845504"/>
            <a:ext cx="1390040" cy="254551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F0DC9E2-3E4C-4C93-A521-7B3E6E8647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7803" y="3691616"/>
            <a:ext cx="5427712" cy="30808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414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AC1316C3-94E2-47AC-AD92-F86A70A03B86}"/>
              </a:ext>
            </a:extLst>
          </p:cNvPr>
          <p:cNvSpPr txBox="1">
            <a:spLocks/>
          </p:cNvSpPr>
          <p:nvPr/>
        </p:nvSpPr>
        <p:spPr bwMode="auto">
          <a:xfrm>
            <a:off x="0" y="-19474"/>
            <a:ext cx="12192000" cy="534857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dirty="0"/>
              <a:t>Comparación entre cuencas gestión local</a:t>
            </a:r>
          </a:p>
        </p:txBody>
      </p:sp>
      <p:sp>
        <p:nvSpPr>
          <p:cNvPr id="8" name="4 Marcador de número de diapositiva">
            <a:extLst>
              <a:ext uri="{FF2B5EF4-FFF2-40B4-BE49-F238E27FC236}">
                <a16:creationId xmlns:a16="http://schemas.microsoft.com/office/drawing/2014/main" id="{9DE7C319-0A84-42DF-BEA1-5E8C5387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29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637774B-F41A-4F05-9833-39B4CC37E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49247FC9-D626-E902-8575-23BE85273AFC}"/>
              </a:ext>
            </a:extLst>
          </p:cNvPr>
          <p:cNvGrpSpPr/>
          <p:nvPr/>
        </p:nvGrpSpPr>
        <p:grpSpPr>
          <a:xfrm>
            <a:off x="1422362" y="710943"/>
            <a:ext cx="9016920" cy="5878994"/>
            <a:chOff x="1422362" y="710943"/>
            <a:chExt cx="9016920" cy="5878994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0C8929B-A143-4E84-B4B8-B4CC701A3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2362" y="710943"/>
              <a:ext cx="9016920" cy="5878994"/>
            </a:xfrm>
            <a:prstGeom prst="rect">
              <a:avLst/>
            </a:prstGeom>
            <a:noFill/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3C4788D8-FB5E-43DF-AE5E-4920691A7275}"/>
                </a:ext>
              </a:extLst>
            </p:cNvPr>
            <p:cNvSpPr txBox="1"/>
            <p:nvPr/>
          </p:nvSpPr>
          <p:spPr>
            <a:xfrm>
              <a:off x="5269547" y="2371369"/>
              <a:ext cx="771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C3550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Ebro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CFF7990-6214-4701-B884-DC4EE04F9BD3}"/>
                </a:ext>
              </a:extLst>
            </p:cNvPr>
            <p:cNvSpPr txBox="1"/>
            <p:nvPr/>
          </p:nvSpPr>
          <p:spPr>
            <a:xfrm>
              <a:off x="3774419" y="2482077"/>
              <a:ext cx="1114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FFD14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Segura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99FE4A5-7A6A-473E-96C6-88052D2DC615}"/>
                </a:ext>
              </a:extLst>
            </p:cNvPr>
            <p:cNvSpPr txBox="1"/>
            <p:nvPr/>
          </p:nvSpPr>
          <p:spPr>
            <a:xfrm>
              <a:off x="2784533" y="2128777"/>
              <a:ext cx="771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BD8D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Júcar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2D92EEC-4EBB-4DC4-BCEB-4DCC54448341}"/>
                </a:ext>
              </a:extLst>
            </p:cNvPr>
            <p:cNvSpPr txBox="1"/>
            <p:nvPr/>
          </p:nvSpPr>
          <p:spPr>
            <a:xfrm>
              <a:off x="3865990" y="3155835"/>
              <a:ext cx="771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177DC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Tajo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01EB8AD-FA4E-48AE-8036-FD7650B0CB58}"/>
                </a:ext>
              </a:extLst>
            </p:cNvPr>
            <p:cNvSpPr txBox="1"/>
            <p:nvPr/>
          </p:nvSpPr>
          <p:spPr>
            <a:xfrm>
              <a:off x="4550756" y="4676727"/>
              <a:ext cx="904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00ADE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Duero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03EA757-DA87-470F-99C6-368AB1CD6252}"/>
                </a:ext>
              </a:extLst>
            </p:cNvPr>
            <p:cNvSpPr txBox="1"/>
            <p:nvPr/>
          </p:nvSpPr>
          <p:spPr>
            <a:xfrm>
              <a:off x="2152650" y="4965336"/>
              <a:ext cx="1369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BD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Guadiana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94F72DB-3070-4E40-8D0F-A81652A02B0E}"/>
                </a:ext>
              </a:extLst>
            </p:cNvPr>
            <p:cNvSpPr txBox="1"/>
            <p:nvPr/>
          </p:nvSpPr>
          <p:spPr>
            <a:xfrm>
              <a:off x="2335613" y="3197997"/>
              <a:ext cx="1724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00A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Guadalquivir</a:t>
              </a:r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F90420B0-C667-4AD8-880F-C1AAB587D8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4427" y="2436548"/>
              <a:ext cx="248811" cy="608816"/>
            </a:xfrm>
            <a:prstGeom prst="straightConnector1">
              <a:avLst/>
            </a:prstGeom>
            <a:ln w="38100">
              <a:solidFill>
                <a:srgbClr val="BD8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1B5DBE44-424F-4D29-AACD-98A3AEC70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9618" y="2728994"/>
              <a:ext cx="453599" cy="262329"/>
            </a:xfrm>
            <a:prstGeom prst="straightConnector1">
              <a:avLst/>
            </a:prstGeom>
            <a:ln w="38100">
              <a:solidFill>
                <a:srgbClr val="FFD14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E6997499-4CE5-42D3-B113-CB22505CAC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7011" y="2676165"/>
              <a:ext cx="430607" cy="247779"/>
            </a:xfrm>
            <a:prstGeom prst="straightConnector1">
              <a:avLst/>
            </a:prstGeom>
            <a:ln w="38100">
              <a:solidFill>
                <a:srgbClr val="BD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75530E4C-0391-4D09-85BA-5CAD7EF31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7583" y="4669438"/>
              <a:ext cx="251250" cy="393734"/>
            </a:xfrm>
            <a:prstGeom prst="straightConnector1">
              <a:avLst/>
            </a:prstGeom>
            <a:ln w="38100">
              <a:solidFill>
                <a:srgbClr val="BD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0559565A-DE19-40CB-BB5E-AFD472EB51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3736" y="3486711"/>
              <a:ext cx="174388" cy="295898"/>
            </a:xfrm>
            <a:prstGeom prst="straightConnector1">
              <a:avLst/>
            </a:prstGeom>
            <a:ln w="38100">
              <a:solidFill>
                <a:srgbClr val="00AB47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986E120E-E1A9-48A3-B7C1-C2F5946AFC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72897" y="4284577"/>
              <a:ext cx="1171483" cy="496257"/>
            </a:xfrm>
            <a:prstGeom prst="straightConnector1">
              <a:avLst/>
            </a:prstGeom>
            <a:ln w="38100">
              <a:solidFill>
                <a:srgbClr val="00ADE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0CB06E36-5999-47CE-BED3-EC10CDBC7A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96001" y="3500271"/>
              <a:ext cx="430607" cy="247779"/>
            </a:xfrm>
            <a:prstGeom prst="straightConnector1">
              <a:avLst/>
            </a:prstGeom>
            <a:ln w="38100">
              <a:solidFill>
                <a:srgbClr val="177DC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193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256" y="1616679"/>
            <a:ext cx="3828787" cy="495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09047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Los caudales ecológicos son una medida de protección del hábitat fluvial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27161" y="1780547"/>
            <a:ext cx="5592868" cy="380396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E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Alteración de la </a:t>
            </a:r>
            <a:r>
              <a:rPr lang="es-ES" altLang="es-ES" sz="24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morfología</a:t>
            </a:r>
            <a:r>
              <a:rPr lang="es-ES" altLang="es-E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fluvial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Islas y cauces trenzados, pérdida de la capacidad de almacenamiento y de llanuras aluviales</a:t>
            </a:r>
          </a:p>
          <a:p>
            <a:pPr eaLnBrk="1" hangingPunct="1">
              <a:lnSpc>
                <a:spcPct val="90000"/>
              </a:lnSpc>
            </a:pPr>
            <a:endParaRPr lang="es-ES" altLang="es-ES" sz="24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Cambios en el </a:t>
            </a:r>
            <a:r>
              <a:rPr lang="es-ES" altLang="es-ES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régimen</a:t>
            </a:r>
            <a:r>
              <a:rPr lang="es-ES" altLang="es-E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de caudales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Aumento de la velocidad, </a:t>
            </a:r>
            <a:br>
              <a:rPr lang="es-ES" altLang="es-E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s-ES" altLang="es-E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cambios en el calado...</a:t>
            </a:r>
          </a:p>
          <a:p>
            <a:pPr eaLnBrk="1" hangingPunct="1">
              <a:lnSpc>
                <a:spcPct val="90000"/>
              </a:lnSpc>
            </a:pPr>
            <a:endParaRPr lang="es-ES" altLang="es-ES" sz="24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Interrupción de la </a:t>
            </a:r>
            <a:r>
              <a:rPr lang="es-ES" altLang="es-ES" sz="2400" b="1" dirty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conectividad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Tierra-agua, agua arriba-agua abajo...</a:t>
            </a:r>
          </a:p>
          <a:p>
            <a:pPr eaLnBrk="1" hangingPunct="1">
              <a:lnSpc>
                <a:spcPct val="90000"/>
              </a:lnSpc>
            </a:pPr>
            <a:endParaRPr lang="es-ES" altLang="es-ES" sz="24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altLang="es-ES" sz="24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Cambio en el transporte de </a:t>
            </a:r>
            <a:r>
              <a:rPr lang="es-ES" altLang="es-ES" sz="2400" b="1" dirty="0">
                <a:solidFill>
                  <a:srgbClr val="CC99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sedimentos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E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Erosión, deposición, degradación, </a:t>
            </a:r>
            <a:br>
              <a:rPr lang="es-ES" altLang="es-E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s-ES" altLang="es-ES" sz="18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morfología fluvial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altLang="es-ES" sz="24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924549" y="1084285"/>
            <a:ext cx="1683838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s-ES" altLang="es-E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s-ES" alt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Alterado</a:t>
            </a:r>
          </a:p>
          <a:p>
            <a:pPr algn="ctr">
              <a:defRPr/>
            </a:pPr>
            <a:endParaRPr lang="es-ES" altLang="es-E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969897" y="1095860"/>
            <a:ext cx="1960150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s-ES" altLang="es-E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s-ES" alt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</a:p>
          <a:p>
            <a:pPr algn="ctr">
              <a:defRPr/>
            </a:pPr>
            <a:endParaRPr lang="es-ES" altLang="es-E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4 Marcador de número de diapositiva">
            <a:extLst>
              <a:ext uri="{FF2B5EF4-FFF2-40B4-BE49-F238E27FC236}">
                <a16:creationId xmlns:a16="http://schemas.microsoft.com/office/drawing/2014/main" id="{C59C5757-DB02-4D8F-BC00-454387EB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0BEBE3A-2083-4CD6-8350-2758CDAA5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880FEB5-02D4-419E-9A99-0FBBCAB7D01E}"/>
              </a:ext>
            </a:extLst>
          </p:cNvPr>
          <p:cNvSpPr txBox="1"/>
          <p:nvPr/>
        </p:nvSpPr>
        <p:spPr>
          <a:xfrm>
            <a:off x="1805650" y="854267"/>
            <a:ext cx="77781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Intervención humana sobre el ciclo hidrológico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7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contenido">
            <a:extLst>
              <a:ext uri="{FF2B5EF4-FFF2-40B4-BE49-F238E27FC236}">
                <a16:creationId xmlns:a16="http://schemas.microsoft.com/office/drawing/2014/main" id="{AC1316C3-94E2-47AC-AD92-F86A70A03B86}"/>
              </a:ext>
            </a:extLst>
          </p:cNvPr>
          <p:cNvSpPr txBox="1">
            <a:spLocks/>
          </p:cNvSpPr>
          <p:nvPr/>
        </p:nvSpPr>
        <p:spPr bwMode="auto">
          <a:xfrm>
            <a:off x="0" y="-19474"/>
            <a:ext cx="12192000" cy="534857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ctr" eaLnBrk="0" hangingPunct="0"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s-ES" dirty="0"/>
              <a:t>Comparación entre cuencas gestión integral</a:t>
            </a:r>
          </a:p>
        </p:txBody>
      </p:sp>
      <p:sp>
        <p:nvSpPr>
          <p:cNvPr id="8" name="4 Marcador de número de diapositiva">
            <a:extLst>
              <a:ext uri="{FF2B5EF4-FFF2-40B4-BE49-F238E27FC236}">
                <a16:creationId xmlns:a16="http://schemas.microsoft.com/office/drawing/2014/main" id="{9DE7C319-0A84-42DF-BEA1-5E8C53878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30</a:t>
            </a:fld>
            <a:endParaRPr lang="es-E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637774B-F41A-4F05-9833-39B4CC37E2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28" name="Grupo 27">
            <a:extLst>
              <a:ext uri="{FF2B5EF4-FFF2-40B4-BE49-F238E27FC236}">
                <a16:creationId xmlns:a16="http://schemas.microsoft.com/office/drawing/2014/main" id="{72682F78-A9C5-48A3-B012-7E394FC079AC}"/>
              </a:ext>
            </a:extLst>
          </p:cNvPr>
          <p:cNvGrpSpPr/>
          <p:nvPr/>
        </p:nvGrpSpPr>
        <p:grpSpPr>
          <a:xfrm>
            <a:off x="1422362" y="703312"/>
            <a:ext cx="9016920" cy="5894257"/>
            <a:chOff x="1422362" y="703312"/>
            <a:chExt cx="9016920" cy="5894257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0C8929B-A143-4E84-B4B8-B4CC701A3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22362" y="703312"/>
              <a:ext cx="9016920" cy="5894257"/>
            </a:xfrm>
            <a:prstGeom prst="rect">
              <a:avLst/>
            </a:prstGeom>
            <a:noFill/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3C4788D8-FB5E-43DF-AE5E-4920691A7275}"/>
                </a:ext>
              </a:extLst>
            </p:cNvPr>
            <p:cNvSpPr txBox="1"/>
            <p:nvPr/>
          </p:nvSpPr>
          <p:spPr>
            <a:xfrm>
              <a:off x="5269547" y="2044486"/>
              <a:ext cx="771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C3550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Ebro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CFF7990-6214-4701-B884-DC4EE04F9BD3}"/>
                </a:ext>
              </a:extLst>
            </p:cNvPr>
            <p:cNvSpPr txBox="1"/>
            <p:nvPr/>
          </p:nvSpPr>
          <p:spPr>
            <a:xfrm>
              <a:off x="3724515" y="1505554"/>
              <a:ext cx="1114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FFD14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Segura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99FE4A5-7A6A-473E-96C6-88052D2DC615}"/>
                </a:ext>
              </a:extLst>
            </p:cNvPr>
            <p:cNvSpPr txBox="1"/>
            <p:nvPr/>
          </p:nvSpPr>
          <p:spPr>
            <a:xfrm>
              <a:off x="2837289" y="1293485"/>
              <a:ext cx="771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BD8D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Júcar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72D92EEC-4EBB-4DC4-BCEB-4DCC54448341}"/>
                </a:ext>
              </a:extLst>
            </p:cNvPr>
            <p:cNvSpPr txBox="1"/>
            <p:nvPr/>
          </p:nvSpPr>
          <p:spPr>
            <a:xfrm>
              <a:off x="3872855" y="2455619"/>
              <a:ext cx="7715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177DC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Tajo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501EB8AD-FA4E-48AE-8036-FD7650B0CB58}"/>
                </a:ext>
              </a:extLst>
            </p:cNvPr>
            <p:cNvSpPr txBox="1"/>
            <p:nvPr/>
          </p:nvSpPr>
          <p:spPr>
            <a:xfrm>
              <a:off x="4614405" y="3867335"/>
              <a:ext cx="904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00ADE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Duero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03EA757-DA87-470F-99C6-368AB1CD6252}"/>
                </a:ext>
              </a:extLst>
            </p:cNvPr>
            <p:cNvSpPr txBox="1"/>
            <p:nvPr/>
          </p:nvSpPr>
          <p:spPr>
            <a:xfrm>
              <a:off x="2159121" y="3956078"/>
              <a:ext cx="13692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BD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Guadiana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94F72DB-3070-4E40-8D0F-A81652A02B0E}"/>
                </a:ext>
              </a:extLst>
            </p:cNvPr>
            <p:cNvSpPr txBox="1"/>
            <p:nvPr/>
          </p:nvSpPr>
          <p:spPr>
            <a:xfrm>
              <a:off x="3374002" y="4168147"/>
              <a:ext cx="17240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>
                  <a:solidFill>
                    <a:srgbClr val="00A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Guadalquivir</a:t>
              </a:r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F90420B0-C667-4AD8-880F-C1AAB587D8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27183" y="1601256"/>
              <a:ext cx="248811" cy="608816"/>
            </a:xfrm>
            <a:prstGeom prst="straightConnector1">
              <a:avLst/>
            </a:prstGeom>
            <a:ln w="38100">
              <a:solidFill>
                <a:srgbClr val="BD8D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1B5DBE44-424F-4D29-AACD-98A3AEC70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9714" y="1752471"/>
              <a:ext cx="453599" cy="262329"/>
            </a:xfrm>
            <a:prstGeom prst="straightConnector1">
              <a:avLst/>
            </a:prstGeom>
            <a:ln w="38100">
              <a:solidFill>
                <a:srgbClr val="FFD14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E6997499-4CE5-42D3-B113-CB22505CAC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7011" y="2349282"/>
              <a:ext cx="430607" cy="247779"/>
            </a:xfrm>
            <a:prstGeom prst="straightConnector1">
              <a:avLst/>
            </a:prstGeom>
            <a:ln w="38100">
              <a:solidFill>
                <a:srgbClr val="BD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75530E4C-0391-4D09-85BA-5CAD7EF31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4054" y="3660180"/>
              <a:ext cx="251250" cy="393734"/>
            </a:xfrm>
            <a:prstGeom prst="straightConnector1">
              <a:avLst/>
            </a:prstGeom>
            <a:ln w="38100">
              <a:solidFill>
                <a:srgbClr val="BD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0559565A-DE19-40CB-BB5E-AFD472EB51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33350" y="3650237"/>
              <a:ext cx="600450" cy="652263"/>
            </a:xfrm>
            <a:prstGeom prst="straightConnector1">
              <a:avLst/>
            </a:prstGeom>
            <a:ln w="38100">
              <a:solidFill>
                <a:srgbClr val="00AB47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986E120E-E1A9-48A3-B7C1-C2F5946AFC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36546" y="3475185"/>
              <a:ext cx="1171483" cy="496257"/>
            </a:xfrm>
            <a:prstGeom prst="straightConnector1">
              <a:avLst/>
            </a:prstGeom>
            <a:ln w="38100">
              <a:solidFill>
                <a:srgbClr val="00ADE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0CB06E36-5999-47CE-BED3-EC10CDBC7A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2866" y="2800055"/>
              <a:ext cx="430607" cy="247779"/>
            </a:xfrm>
            <a:prstGeom prst="straightConnector1">
              <a:avLst/>
            </a:prstGeom>
            <a:ln w="38100">
              <a:solidFill>
                <a:srgbClr val="177DC5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1">
            <a:extLst>
              <a:ext uri="{FF2B5EF4-FFF2-40B4-BE49-F238E27FC236}">
                <a16:creationId xmlns:a16="http://schemas.microsoft.com/office/drawing/2014/main" id="{F4B08D0D-BD5D-F5CE-6329-6FD2D18A2E39}"/>
              </a:ext>
            </a:extLst>
          </p:cNvPr>
          <p:cNvSpPr txBox="1"/>
          <p:nvPr/>
        </p:nvSpPr>
        <p:spPr>
          <a:xfrm>
            <a:off x="8034632" y="1535605"/>
            <a:ext cx="2887463" cy="920013"/>
          </a:xfrm>
          <a:prstGeom prst="rect">
            <a:avLst/>
          </a:prstGeom>
          <a:solidFill>
            <a:schemeClr val="accent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i="1" dirty="0">
                <a:latin typeface="+mj-lt"/>
                <a:cs typeface="Arial" panose="020B0604020202020204" pitchFamily="34" charset="0"/>
              </a:rPr>
              <a:t>Muchas cuencas no tienen capacidad para lograr la gestión integral</a:t>
            </a:r>
          </a:p>
        </p:txBody>
      </p:sp>
    </p:spTree>
    <p:extLst>
      <p:ext uri="{BB962C8B-B14F-4D97-AF65-F5344CB8AC3E}">
        <p14:creationId xmlns:p14="http://schemas.microsoft.com/office/powerpoint/2010/main" val="172588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Marcador de contenido">
            <a:extLst>
              <a:ext uri="{FF2B5EF4-FFF2-40B4-BE49-F238E27FC236}">
                <a16:creationId xmlns:a16="http://schemas.microsoft.com/office/drawing/2014/main" id="{6C55A318-0D4E-42A1-A778-71303B05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5910"/>
            <a:ext cx="12192000" cy="534857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Disponibilidad en función del caudal ecológico en España</a:t>
            </a:r>
          </a:p>
        </p:txBody>
      </p:sp>
      <p:sp>
        <p:nvSpPr>
          <p:cNvPr id="20" name="CuadroTexto 1">
            <a:extLst>
              <a:ext uri="{FF2B5EF4-FFF2-40B4-BE49-F238E27FC236}">
                <a16:creationId xmlns:a16="http://schemas.microsoft.com/office/drawing/2014/main" id="{C9C3AAF8-2A8A-468F-93E5-E6D8382EA3A0}"/>
              </a:ext>
            </a:extLst>
          </p:cNvPr>
          <p:cNvSpPr txBox="1"/>
          <p:nvPr/>
        </p:nvSpPr>
        <p:spPr>
          <a:xfrm>
            <a:off x="10100819" y="1060348"/>
            <a:ext cx="1895464" cy="54092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8,2 km</a:t>
            </a:r>
            <a:r>
              <a:rPr lang="es-E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pPr algn="ctr"/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Regulada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31,6 km</a:t>
            </a:r>
            <a:r>
              <a:rPr lang="es-E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pPr algn="ctr"/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Adoptado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26,4 km</a:t>
            </a:r>
            <a:r>
              <a:rPr lang="es-E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-16%</a:t>
            </a:r>
          </a:p>
          <a:p>
            <a:pPr algn="ctr"/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Percentil 5%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20,0 km</a:t>
            </a:r>
            <a:r>
              <a:rPr lang="es-E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-37% </a:t>
            </a:r>
          </a:p>
          <a:p>
            <a:pPr algn="ctr"/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Percentil 15%</a:t>
            </a:r>
          </a:p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16,6 km</a:t>
            </a:r>
            <a:r>
              <a:rPr lang="es-ES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/a</a:t>
            </a:r>
          </a:p>
          <a:p>
            <a:pPr algn="ctr"/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-47%  </a:t>
            </a:r>
          </a:p>
        </p:txBody>
      </p:sp>
      <p:sp>
        <p:nvSpPr>
          <p:cNvPr id="22" name="4 Marcador de número de diapositiva">
            <a:extLst>
              <a:ext uri="{FF2B5EF4-FFF2-40B4-BE49-F238E27FC236}">
                <a16:creationId xmlns:a16="http://schemas.microsoft.com/office/drawing/2014/main" id="{E4A44CBC-0DDD-459E-B667-0E716CF3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31</a:t>
            </a:fld>
            <a:endParaRPr lang="es-ES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037903C9-801D-4BB4-830A-0E14CE128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29FDC7E8-7749-05AC-AC84-DD989B0D1070}"/>
              </a:ext>
            </a:extLst>
          </p:cNvPr>
          <p:cNvGrpSpPr/>
          <p:nvPr/>
        </p:nvGrpSpPr>
        <p:grpSpPr>
          <a:xfrm>
            <a:off x="836326" y="905873"/>
            <a:ext cx="9129088" cy="5952127"/>
            <a:chOff x="836326" y="905873"/>
            <a:chExt cx="9129088" cy="595212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8B667E-C288-46F6-9E4A-477304EC6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6326" y="905873"/>
              <a:ext cx="9129088" cy="5952127"/>
            </a:xfrm>
            <a:prstGeom prst="rect">
              <a:avLst/>
            </a:prstGeom>
          </p:spPr>
        </p:pic>
        <p:sp>
          <p:nvSpPr>
            <p:cNvPr id="17" name="6 Marcador de contenido">
              <a:extLst>
                <a:ext uri="{FF2B5EF4-FFF2-40B4-BE49-F238E27FC236}">
                  <a16:creationId xmlns:a16="http://schemas.microsoft.com/office/drawing/2014/main" id="{04975F7A-C304-46D2-840B-1CD6B280BB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5613" y="3531091"/>
              <a:ext cx="7008779" cy="53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>
              <a:lvl1pPr marL="271463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1pPr>
              <a:lvl2pPr marL="63976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2pPr>
              <a:lvl3pPr marL="91281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3pPr>
              <a:lvl4pPr marL="1185863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4pPr>
              <a:lvl5pPr marL="1462088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1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21,0 km</a:t>
              </a:r>
              <a:r>
                <a:rPr lang="es-ES" sz="1800" b="1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8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/año (Demanda atendida 2018/19 y 2019/20)</a:t>
              </a:r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01207659-E1BB-43F2-A530-B41B1F7BBA6C}"/>
                </a:ext>
              </a:extLst>
            </p:cNvPr>
            <p:cNvCxnSpPr/>
            <p:nvPr/>
          </p:nvCxnSpPr>
          <p:spPr>
            <a:xfrm>
              <a:off x="7223987" y="1825485"/>
              <a:ext cx="0" cy="3600000"/>
            </a:xfrm>
            <a:prstGeom prst="line">
              <a:avLst/>
            </a:prstGeom>
            <a:ln w="2857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8AAA25D9-275B-4800-9653-627FBD9A18E8}"/>
                </a:ext>
              </a:extLst>
            </p:cNvPr>
            <p:cNvCxnSpPr>
              <a:cxnSpLocks/>
            </p:cNvCxnSpPr>
            <p:nvPr/>
          </p:nvCxnSpPr>
          <p:spPr>
            <a:xfrm>
              <a:off x="5231904" y="1795256"/>
              <a:ext cx="0" cy="3040695"/>
            </a:xfrm>
            <a:prstGeom prst="line">
              <a:avLst/>
            </a:prstGeom>
            <a:ln w="2857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adroTexto 1">
              <a:extLst>
                <a:ext uri="{FF2B5EF4-FFF2-40B4-BE49-F238E27FC236}">
                  <a16:creationId xmlns:a16="http://schemas.microsoft.com/office/drawing/2014/main" id="{90FFDA44-3F67-477B-AC8F-EAAAB810A85D}"/>
                </a:ext>
              </a:extLst>
            </p:cNvPr>
            <p:cNvSpPr txBox="1"/>
            <p:nvPr/>
          </p:nvSpPr>
          <p:spPr>
            <a:xfrm>
              <a:off x="5316679" y="1627711"/>
              <a:ext cx="1920213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Rango de la IPH para percentiles</a:t>
              </a:r>
            </a:p>
          </p:txBody>
        </p: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D35A9869-6C5D-4585-A828-45C745FCFE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43083" y="2203925"/>
              <a:ext cx="1968000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43BA3D8-5657-4B87-9F55-11A817A600C2}"/>
                </a:ext>
              </a:extLst>
            </p:cNvPr>
            <p:cNvCxnSpPr>
              <a:cxnSpLocks/>
            </p:cNvCxnSpPr>
            <p:nvPr/>
          </p:nvCxnSpPr>
          <p:spPr>
            <a:xfrm>
              <a:off x="1643948" y="4381814"/>
              <a:ext cx="5616000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CA7A22EE-EDBE-4EE4-8248-DD13308EED13}"/>
                </a:ext>
              </a:extLst>
            </p:cNvPr>
            <p:cNvCxnSpPr>
              <a:cxnSpLocks/>
            </p:cNvCxnSpPr>
            <p:nvPr/>
          </p:nvCxnSpPr>
          <p:spPr>
            <a:xfrm>
              <a:off x="1643948" y="4029506"/>
              <a:ext cx="3600000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uadroTexto 1">
              <a:extLst>
                <a:ext uri="{FF2B5EF4-FFF2-40B4-BE49-F238E27FC236}">
                  <a16:creationId xmlns:a16="http://schemas.microsoft.com/office/drawing/2014/main" id="{4AEC1FA2-F4E9-4771-823C-C03B8AAECEA6}"/>
                </a:ext>
              </a:extLst>
            </p:cNvPr>
            <p:cNvSpPr txBox="1"/>
            <p:nvPr/>
          </p:nvSpPr>
          <p:spPr>
            <a:xfrm>
              <a:off x="3151826" y="2633529"/>
              <a:ext cx="1414064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rgbClr val="00A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Adoptado</a:t>
              </a:r>
            </a:p>
          </p:txBody>
        </p: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434C5CDE-E861-4194-B63A-5764426B89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3124" y="2985836"/>
              <a:ext cx="196752" cy="296032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0856025D-A50D-415C-AFD2-AFEC1E10C578}"/>
                </a:ext>
              </a:extLst>
            </p:cNvPr>
            <p:cNvCxnSpPr>
              <a:cxnSpLocks/>
            </p:cNvCxnSpPr>
            <p:nvPr/>
          </p:nvCxnSpPr>
          <p:spPr>
            <a:xfrm>
              <a:off x="3650732" y="3367123"/>
              <a:ext cx="0" cy="270000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FBDD92EE-79A7-810C-EC00-14D7298390C1}"/>
                </a:ext>
              </a:extLst>
            </p:cNvPr>
            <p:cNvCxnSpPr>
              <a:cxnSpLocks/>
            </p:cNvCxnSpPr>
            <p:nvPr/>
          </p:nvCxnSpPr>
          <p:spPr>
            <a:xfrm>
              <a:off x="1673824" y="3367123"/>
              <a:ext cx="19440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adroTexto 1">
              <a:extLst>
                <a:ext uri="{FF2B5EF4-FFF2-40B4-BE49-F238E27FC236}">
                  <a16:creationId xmlns:a16="http://schemas.microsoft.com/office/drawing/2014/main" id="{E3B33888-720C-0A8F-C93A-DC41ACA7668B}"/>
                </a:ext>
              </a:extLst>
            </p:cNvPr>
            <p:cNvSpPr txBox="1"/>
            <p:nvPr/>
          </p:nvSpPr>
          <p:spPr>
            <a:xfrm>
              <a:off x="1851918" y="1380431"/>
              <a:ext cx="2121009" cy="41482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Gestión integral</a:t>
              </a:r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BADE61EF-73A4-696F-FA15-E84F281A7F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423" y="1719324"/>
              <a:ext cx="196752" cy="296032"/>
            </a:xfrm>
            <a:prstGeom prst="line">
              <a:avLst/>
            </a:prstGeom>
            <a:ln w="28575">
              <a:solidFill>
                <a:srgbClr val="7030A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1">
              <a:extLst>
                <a:ext uri="{FF2B5EF4-FFF2-40B4-BE49-F238E27FC236}">
                  <a16:creationId xmlns:a16="http://schemas.microsoft.com/office/drawing/2014/main" id="{7506C852-3A20-3DA1-55AF-4C26B1E0A020}"/>
                </a:ext>
              </a:extLst>
            </p:cNvPr>
            <p:cNvSpPr txBox="1"/>
            <p:nvPr/>
          </p:nvSpPr>
          <p:spPr>
            <a:xfrm>
              <a:off x="1673824" y="2362836"/>
              <a:ext cx="1450024" cy="296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Gestión local</a:t>
              </a:r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21E46579-05F2-59D3-2071-682BE8F56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4341" y="2678702"/>
              <a:ext cx="196752" cy="296032"/>
            </a:xfrm>
            <a:prstGeom prst="line">
              <a:avLst/>
            </a:prstGeom>
            <a:ln w="28575">
              <a:solidFill>
                <a:srgbClr val="0070C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7779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6 Marcador de contenido">
            <a:extLst>
              <a:ext uri="{FF2B5EF4-FFF2-40B4-BE49-F238E27FC236}">
                <a16:creationId xmlns:a16="http://schemas.microsoft.com/office/drawing/2014/main" id="{6C55A318-0D4E-42A1-A778-71303B05C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9474"/>
            <a:ext cx="12192000" cy="534857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Cuencas con margen de gestión</a:t>
            </a:r>
          </a:p>
        </p:txBody>
      </p:sp>
      <p:sp>
        <p:nvSpPr>
          <p:cNvPr id="15" name="CuadroTexto 1">
            <a:extLst>
              <a:ext uri="{FF2B5EF4-FFF2-40B4-BE49-F238E27FC236}">
                <a16:creationId xmlns:a16="http://schemas.microsoft.com/office/drawing/2014/main" id="{6BEE8DBE-8567-4D42-BACD-B04734DC57B8}"/>
              </a:ext>
            </a:extLst>
          </p:cNvPr>
          <p:cNvSpPr txBox="1"/>
          <p:nvPr/>
        </p:nvSpPr>
        <p:spPr>
          <a:xfrm>
            <a:off x="1532743" y="5744836"/>
            <a:ext cx="8050161" cy="4506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Valores para el conjunto de la demarcación, localmente puede haber problemas</a:t>
            </a:r>
          </a:p>
        </p:txBody>
      </p:sp>
      <p:sp>
        <p:nvSpPr>
          <p:cNvPr id="27" name="4 Marcador de número de diapositiva">
            <a:extLst>
              <a:ext uri="{FF2B5EF4-FFF2-40B4-BE49-F238E27FC236}">
                <a16:creationId xmlns:a16="http://schemas.microsoft.com/office/drawing/2014/main" id="{BF47F757-5D5D-446D-ABE8-0B8B4DC5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32</a:t>
            </a:fld>
            <a:endParaRPr lang="es-E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5B73B777-DD42-4B13-9E67-C53E84A00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6 Marcador de contenido">
            <a:extLst>
              <a:ext uri="{FF2B5EF4-FFF2-40B4-BE49-F238E27FC236}">
                <a16:creationId xmlns:a16="http://schemas.microsoft.com/office/drawing/2014/main" id="{4EEC2B94-6C76-4331-AAA4-F25DE5F8241E}"/>
              </a:ext>
            </a:extLst>
          </p:cNvPr>
          <p:cNvSpPr txBox="1">
            <a:spLocks/>
          </p:cNvSpPr>
          <p:nvPr/>
        </p:nvSpPr>
        <p:spPr bwMode="auto">
          <a:xfrm>
            <a:off x="8306274" y="785080"/>
            <a:ext cx="1152128" cy="53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2714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2pPr>
            <a:lvl3pPr marL="91281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3pPr>
            <a:lvl4pPr marL="118586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667" b="1" dirty="0">
                <a:latin typeface="Calibri" panose="020F0502020204030204" pitchFamily="34" charset="0"/>
                <a:cs typeface="Calibri" panose="020F0502020204030204" pitchFamily="34" charset="0"/>
              </a:rPr>
              <a:t>Tajo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7106581-C1C6-4C20-81B2-CA6A4A616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999" y="1744551"/>
            <a:ext cx="6081256" cy="3964954"/>
          </a:xfrm>
          <a:prstGeom prst="rect">
            <a:avLst/>
          </a:prstGeom>
        </p:spPr>
      </p:pic>
      <p:sp>
        <p:nvSpPr>
          <p:cNvPr id="20" name="6 Marcador de contenido">
            <a:extLst>
              <a:ext uri="{FF2B5EF4-FFF2-40B4-BE49-F238E27FC236}">
                <a16:creationId xmlns:a16="http://schemas.microsoft.com/office/drawing/2014/main" id="{F18A9DDD-E198-4630-96E0-C7ABF09DF89C}"/>
              </a:ext>
            </a:extLst>
          </p:cNvPr>
          <p:cNvSpPr txBox="1">
            <a:spLocks/>
          </p:cNvSpPr>
          <p:nvPr/>
        </p:nvSpPr>
        <p:spPr bwMode="auto">
          <a:xfrm>
            <a:off x="6571142" y="3770824"/>
            <a:ext cx="2725177" cy="53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2714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2pPr>
            <a:lvl3pPr marL="91281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3pPr>
            <a:lvl4pPr marL="118586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2,1 </a:t>
            </a:r>
            <a:r>
              <a:rPr lang="es-E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</a:t>
            </a:r>
            <a:r>
              <a:rPr lang="es-ES" sz="1400" b="1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/año (</a:t>
            </a:r>
            <a:r>
              <a:rPr lang="es-ES" sz="1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</a:t>
            </a:r>
            <a:r>
              <a:rPr lang="es-E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at. 18/20)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48F1985E-A48B-427D-953D-36C37EC97FA6}"/>
              </a:ext>
            </a:extLst>
          </p:cNvPr>
          <p:cNvCxnSpPr/>
          <p:nvPr/>
        </p:nvCxnSpPr>
        <p:spPr>
          <a:xfrm>
            <a:off x="10321279" y="1816702"/>
            <a:ext cx="0" cy="240000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B205C543-2D59-4A66-985B-283906F2D193}"/>
              </a:ext>
            </a:extLst>
          </p:cNvPr>
          <p:cNvCxnSpPr/>
          <p:nvPr/>
        </p:nvCxnSpPr>
        <p:spPr>
          <a:xfrm>
            <a:off x="8951250" y="1888086"/>
            <a:ext cx="0" cy="1920000"/>
          </a:xfrm>
          <a:prstGeom prst="line">
            <a:avLst/>
          </a:prstGeom>
          <a:ln w="190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62EB1171-E948-409C-86AB-5EF34C64EB6D}"/>
              </a:ext>
            </a:extLst>
          </p:cNvPr>
          <p:cNvCxnSpPr>
            <a:cxnSpLocks/>
          </p:cNvCxnSpPr>
          <p:nvPr/>
        </p:nvCxnSpPr>
        <p:spPr>
          <a:xfrm flipH="1">
            <a:off x="8964418" y="2296755"/>
            <a:ext cx="1332000" cy="0"/>
          </a:xfrm>
          <a:prstGeom prst="line">
            <a:avLst/>
          </a:prstGeom>
          <a:ln w="19050">
            <a:solidFill>
              <a:srgbClr val="0070C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1">
            <a:extLst>
              <a:ext uri="{FF2B5EF4-FFF2-40B4-BE49-F238E27FC236}">
                <a16:creationId xmlns:a16="http://schemas.microsoft.com/office/drawing/2014/main" id="{4B373343-461C-4D52-AFEE-268326358997}"/>
              </a:ext>
            </a:extLst>
          </p:cNvPr>
          <p:cNvSpPr txBox="1"/>
          <p:nvPr/>
        </p:nvSpPr>
        <p:spPr>
          <a:xfrm>
            <a:off x="8623703" y="1967058"/>
            <a:ext cx="1920213" cy="4196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Rango de la IPH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D9227C5F-B2C1-4FB9-9232-17CA3295370C}"/>
              </a:ext>
            </a:extLst>
          </p:cNvPr>
          <p:cNvCxnSpPr/>
          <p:nvPr/>
        </p:nvCxnSpPr>
        <p:spPr>
          <a:xfrm>
            <a:off x="8442051" y="3521726"/>
            <a:ext cx="0" cy="16560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1">
            <a:extLst>
              <a:ext uri="{FF2B5EF4-FFF2-40B4-BE49-F238E27FC236}">
                <a16:creationId xmlns:a16="http://schemas.microsoft.com/office/drawing/2014/main" id="{90F70EC5-45F8-4854-8BD1-6A6CF6F5D2CC}"/>
              </a:ext>
            </a:extLst>
          </p:cNvPr>
          <p:cNvSpPr txBox="1"/>
          <p:nvPr/>
        </p:nvSpPr>
        <p:spPr>
          <a:xfrm>
            <a:off x="7338611" y="2856476"/>
            <a:ext cx="1190240" cy="4196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rgbClr val="00AB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Adoptado</a:t>
            </a: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7ADED4B4-BFF2-4780-A7B9-D958515BC09E}"/>
              </a:ext>
            </a:extLst>
          </p:cNvPr>
          <p:cNvCxnSpPr>
            <a:cxnSpLocks/>
          </p:cNvCxnSpPr>
          <p:nvPr/>
        </p:nvCxnSpPr>
        <p:spPr>
          <a:xfrm>
            <a:off x="8306274" y="3127195"/>
            <a:ext cx="111298" cy="345065"/>
          </a:xfrm>
          <a:prstGeom prst="line">
            <a:avLst/>
          </a:prstGeom>
          <a:ln w="28575">
            <a:solidFill>
              <a:srgbClr val="00B05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A00A940-F8AC-E843-73F2-5A7C02881FB6}"/>
              </a:ext>
            </a:extLst>
          </p:cNvPr>
          <p:cNvCxnSpPr>
            <a:cxnSpLocks/>
          </p:cNvCxnSpPr>
          <p:nvPr/>
        </p:nvCxnSpPr>
        <p:spPr>
          <a:xfrm>
            <a:off x="6542862" y="3525253"/>
            <a:ext cx="1908000" cy="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6 Marcador de contenido">
            <a:extLst>
              <a:ext uri="{FF2B5EF4-FFF2-40B4-BE49-F238E27FC236}">
                <a16:creationId xmlns:a16="http://schemas.microsoft.com/office/drawing/2014/main" id="{B4F7A261-4A6F-A24D-21C2-E8883676A9DE}"/>
              </a:ext>
            </a:extLst>
          </p:cNvPr>
          <p:cNvSpPr txBox="1">
            <a:spLocks/>
          </p:cNvSpPr>
          <p:nvPr/>
        </p:nvSpPr>
        <p:spPr bwMode="auto">
          <a:xfrm>
            <a:off x="2218792" y="788289"/>
            <a:ext cx="1674967" cy="52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2714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2pPr>
            <a:lvl3pPr marL="91281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3pPr>
            <a:lvl4pPr marL="118586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667" b="1" dirty="0">
                <a:latin typeface="Calibri" panose="020F0502020204030204" pitchFamily="34" charset="0"/>
                <a:cs typeface="Calibri" panose="020F0502020204030204" pitchFamily="34" charset="0"/>
              </a:rPr>
              <a:t>Ebro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E8E473B6-0CD8-7532-3216-F0B0EFD1E5C5}"/>
              </a:ext>
            </a:extLst>
          </p:cNvPr>
          <p:cNvGrpSpPr/>
          <p:nvPr/>
        </p:nvGrpSpPr>
        <p:grpSpPr>
          <a:xfrm>
            <a:off x="72678" y="1742996"/>
            <a:ext cx="6078813" cy="3963361"/>
            <a:chOff x="96742" y="1791124"/>
            <a:chExt cx="6078813" cy="3963361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AA22E70-EEDB-7AFD-0C24-D447AC3F0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742" y="1791124"/>
              <a:ext cx="6078813" cy="3963361"/>
            </a:xfrm>
            <a:prstGeom prst="rect">
              <a:avLst/>
            </a:prstGeom>
          </p:spPr>
        </p:pic>
        <p:sp>
          <p:nvSpPr>
            <p:cNvPr id="44" name="6 Marcador de contenido">
              <a:extLst>
                <a:ext uri="{FF2B5EF4-FFF2-40B4-BE49-F238E27FC236}">
                  <a16:creationId xmlns:a16="http://schemas.microsoft.com/office/drawing/2014/main" id="{CC7F1407-F7EE-276D-5419-39CA56BEC1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151" y="3371920"/>
              <a:ext cx="2472403" cy="52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>
              <a:lvl1pPr marL="271463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1pPr>
              <a:lvl2pPr marL="63976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2pPr>
              <a:lvl3pPr marL="91281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3pPr>
              <a:lvl4pPr marL="1185863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4pPr>
              <a:lvl5pPr marL="1462088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7,3 km</a:t>
              </a:r>
              <a:r>
                <a:rPr lang="es-ES" sz="1400" b="1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/año (</a:t>
              </a:r>
              <a:r>
                <a:rPr lang="es-ES" sz="14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</a:t>
              </a:r>
              <a:r>
                <a:rPr lang="es-E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at. 18/20)</a:t>
              </a:r>
            </a:p>
          </p:txBody>
        </p: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0130D73E-D9D8-C40F-90C5-4B2C68A72BF9}"/>
                </a:ext>
              </a:extLst>
            </p:cNvPr>
            <p:cNvCxnSpPr/>
            <p:nvPr/>
          </p:nvCxnSpPr>
          <p:spPr>
            <a:xfrm>
              <a:off x="4372254" y="1833032"/>
              <a:ext cx="0" cy="2880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66849961-A09A-AD5B-12D6-1779F3926348}"/>
                </a:ext>
              </a:extLst>
            </p:cNvPr>
            <p:cNvCxnSpPr/>
            <p:nvPr/>
          </p:nvCxnSpPr>
          <p:spPr>
            <a:xfrm>
              <a:off x="3379420" y="1868204"/>
              <a:ext cx="0" cy="2208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2BB42696-4AFA-E28A-6CD1-898D491FF8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9050" y="2276873"/>
              <a:ext cx="93600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CuadroTexto 1">
              <a:extLst>
                <a:ext uri="{FF2B5EF4-FFF2-40B4-BE49-F238E27FC236}">
                  <a16:creationId xmlns:a16="http://schemas.microsoft.com/office/drawing/2014/main" id="{25082B41-E13F-0F2B-92AA-D834B15763AF}"/>
                </a:ext>
              </a:extLst>
            </p:cNvPr>
            <p:cNvSpPr txBox="1"/>
            <p:nvPr/>
          </p:nvSpPr>
          <p:spPr>
            <a:xfrm>
              <a:off x="2888283" y="1953898"/>
              <a:ext cx="1920213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Rango de la IPH</a:t>
              </a:r>
            </a:p>
          </p:txBody>
        </p:sp>
        <p:cxnSp>
          <p:nvCxnSpPr>
            <p:cNvPr id="49" name="Conector recto 48">
              <a:extLst>
                <a:ext uri="{FF2B5EF4-FFF2-40B4-BE49-F238E27FC236}">
                  <a16:creationId xmlns:a16="http://schemas.microsoft.com/office/drawing/2014/main" id="{0DD76F0D-26A8-45C5-B587-F4A1E93CAF3B}"/>
                </a:ext>
              </a:extLst>
            </p:cNvPr>
            <p:cNvCxnSpPr>
              <a:cxnSpLocks/>
            </p:cNvCxnSpPr>
            <p:nvPr/>
          </p:nvCxnSpPr>
          <p:spPr>
            <a:xfrm>
              <a:off x="2186043" y="3246566"/>
              <a:ext cx="0" cy="1967183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49">
              <a:extLst>
                <a:ext uri="{FF2B5EF4-FFF2-40B4-BE49-F238E27FC236}">
                  <a16:creationId xmlns:a16="http://schemas.microsoft.com/office/drawing/2014/main" id="{9E6BCD91-DD3E-8031-862F-4E1C3E89B6EE}"/>
                </a:ext>
              </a:extLst>
            </p:cNvPr>
            <p:cNvCxnSpPr>
              <a:cxnSpLocks/>
            </p:cNvCxnSpPr>
            <p:nvPr/>
          </p:nvCxnSpPr>
          <p:spPr>
            <a:xfrm>
              <a:off x="668437" y="3246566"/>
              <a:ext cx="14760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uadroTexto 1">
              <a:extLst>
                <a:ext uri="{FF2B5EF4-FFF2-40B4-BE49-F238E27FC236}">
                  <a16:creationId xmlns:a16="http://schemas.microsoft.com/office/drawing/2014/main" id="{25112C60-1868-4B29-B7DE-B7F9D76E8E8B}"/>
                </a:ext>
              </a:extLst>
            </p:cNvPr>
            <p:cNvSpPr txBox="1"/>
            <p:nvPr/>
          </p:nvSpPr>
          <p:spPr>
            <a:xfrm>
              <a:off x="1930083" y="2592456"/>
              <a:ext cx="1190240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A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Adoptado</a:t>
              </a:r>
            </a:p>
          </p:txBody>
        </p:sp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6B26F674-1F75-EDA1-79D8-D355369EE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6456" y="2865084"/>
              <a:ext cx="196752" cy="296032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0471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">
            <a:extLst>
              <a:ext uri="{FF2B5EF4-FFF2-40B4-BE49-F238E27FC236}">
                <a16:creationId xmlns:a16="http://schemas.microsoft.com/office/drawing/2014/main" id="{74896BAD-8567-4226-B26A-EEA4E38A47BB}"/>
              </a:ext>
            </a:extLst>
          </p:cNvPr>
          <p:cNvSpPr txBox="1"/>
          <p:nvPr/>
        </p:nvSpPr>
        <p:spPr>
          <a:xfrm>
            <a:off x="1717825" y="5851110"/>
            <a:ext cx="9578440" cy="4506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latin typeface="+mj-lt"/>
                <a:cs typeface="Arial" panose="020B0604020202020204" pitchFamily="34" charset="0"/>
              </a:rPr>
              <a:t>La disponibilidad para el caudal ecológico adoptado es muy similar a la demanda</a:t>
            </a:r>
          </a:p>
        </p:txBody>
      </p:sp>
      <p:sp>
        <p:nvSpPr>
          <p:cNvPr id="28" name="6 Marcador de contenido">
            <a:extLst>
              <a:ext uri="{FF2B5EF4-FFF2-40B4-BE49-F238E27FC236}">
                <a16:creationId xmlns:a16="http://schemas.microsoft.com/office/drawing/2014/main" id="{62729436-D6F7-4A4B-BE4A-C1CBC3D775B8}"/>
              </a:ext>
            </a:extLst>
          </p:cNvPr>
          <p:cNvSpPr txBox="1">
            <a:spLocks/>
          </p:cNvSpPr>
          <p:nvPr/>
        </p:nvSpPr>
        <p:spPr bwMode="auto">
          <a:xfrm>
            <a:off x="0" y="-19474"/>
            <a:ext cx="12192000" cy="534857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eaLnBrk="0" hangingPunc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s-ES" dirty="0"/>
              <a:t>Cuencas en equilibrio estricto</a:t>
            </a:r>
          </a:p>
        </p:txBody>
      </p:sp>
      <p:sp>
        <p:nvSpPr>
          <p:cNvPr id="29" name="4 Marcador de número de diapositiva">
            <a:extLst>
              <a:ext uri="{FF2B5EF4-FFF2-40B4-BE49-F238E27FC236}">
                <a16:creationId xmlns:a16="http://schemas.microsoft.com/office/drawing/2014/main" id="{61E5138A-93AB-4260-86E1-6EF0359D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33</a:t>
            </a:fld>
            <a:endParaRPr lang="es-ES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9DA0089F-C77E-4EB8-8AD6-23ADECD0B1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6 Marcador de contenido">
            <a:extLst>
              <a:ext uri="{FF2B5EF4-FFF2-40B4-BE49-F238E27FC236}">
                <a16:creationId xmlns:a16="http://schemas.microsoft.com/office/drawing/2014/main" id="{4EEC2B94-6C76-4331-AAA4-F25DE5F8241E}"/>
              </a:ext>
            </a:extLst>
          </p:cNvPr>
          <p:cNvSpPr txBox="1">
            <a:spLocks/>
          </p:cNvSpPr>
          <p:nvPr/>
        </p:nvSpPr>
        <p:spPr bwMode="auto">
          <a:xfrm>
            <a:off x="8390368" y="891659"/>
            <a:ext cx="2199608" cy="53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2714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2pPr>
            <a:lvl3pPr marL="91281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3pPr>
            <a:lvl4pPr marL="118586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667" b="1" dirty="0">
                <a:latin typeface="Calibri" panose="020F0502020204030204" pitchFamily="34" charset="0"/>
                <a:cs typeface="Calibri" panose="020F0502020204030204" pitchFamily="34" charset="0"/>
              </a:rPr>
              <a:t>Guadalquivir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81547B6-CE75-0862-9572-FB5A60CBFD5D}"/>
              </a:ext>
            </a:extLst>
          </p:cNvPr>
          <p:cNvGrpSpPr/>
          <p:nvPr/>
        </p:nvGrpSpPr>
        <p:grpSpPr>
          <a:xfrm>
            <a:off x="6044601" y="1768530"/>
            <a:ext cx="6078814" cy="3973650"/>
            <a:chOff x="6016445" y="1757028"/>
            <a:chExt cx="6078814" cy="397365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584831A-F274-45E1-B306-037A30E4E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16445" y="1757028"/>
              <a:ext cx="6078814" cy="3973650"/>
            </a:xfrm>
            <a:prstGeom prst="rect">
              <a:avLst/>
            </a:prstGeom>
          </p:spPr>
        </p:pic>
        <p:sp>
          <p:nvSpPr>
            <p:cNvPr id="20" name="6 Marcador de contenido">
              <a:extLst>
                <a:ext uri="{FF2B5EF4-FFF2-40B4-BE49-F238E27FC236}">
                  <a16:creationId xmlns:a16="http://schemas.microsoft.com/office/drawing/2014/main" id="{F18A9DDD-E198-4630-96E0-C7ABF09DF8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6908" y="2849097"/>
              <a:ext cx="2447123" cy="318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>
              <a:lvl1pPr marL="271463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1pPr>
              <a:lvl2pPr marL="63976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2pPr>
              <a:lvl3pPr marL="91281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3pPr>
              <a:lvl4pPr marL="1185863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4pPr>
              <a:lvl5pPr marL="1462088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2,4 km</a:t>
              </a:r>
              <a:r>
                <a:rPr lang="es-ES" sz="1400" b="1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/año (</a:t>
              </a:r>
              <a:r>
                <a:rPr lang="es-ES" sz="14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</a:t>
              </a:r>
              <a:r>
                <a:rPr lang="es-E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at. 18/20)</a:t>
              </a:r>
            </a:p>
          </p:txBody>
        </p: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394915C5-0082-44EE-8CE5-E46DC61A0DDB}"/>
                </a:ext>
              </a:extLst>
            </p:cNvPr>
            <p:cNvCxnSpPr/>
            <p:nvPr/>
          </p:nvCxnSpPr>
          <p:spPr>
            <a:xfrm>
              <a:off x="9840415" y="1797139"/>
              <a:ext cx="0" cy="2880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341A4691-E409-4DAD-BBD3-0478EF5E1B02}"/>
                </a:ext>
              </a:extLst>
            </p:cNvPr>
            <p:cNvCxnSpPr/>
            <p:nvPr/>
          </p:nvCxnSpPr>
          <p:spPr>
            <a:xfrm>
              <a:off x="7972285" y="1868523"/>
              <a:ext cx="0" cy="1920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BA60FF0C-4B23-4121-A587-7B9D73F19A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8415" y="2277192"/>
              <a:ext cx="187200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uadroTexto 1">
              <a:extLst>
                <a:ext uri="{FF2B5EF4-FFF2-40B4-BE49-F238E27FC236}">
                  <a16:creationId xmlns:a16="http://schemas.microsoft.com/office/drawing/2014/main" id="{B2CC8BAE-1098-4371-8025-17D2E7BF57DD}"/>
                </a:ext>
              </a:extLst>
            </p:cNvPr>
            <p:cNvSpPr txBox="1"/>
            <p:nvPr/>
          </p:nvSpPr>
          <p:spPr>
            <a:xfrm>
              <a:off x="7944346" y="1947167"/>
              <a:ext cx="1920213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Rango de la IPH</a:t>
              </a:r>
            </a:p>
          </p:txBody>
        </p:sp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D1308843-558A-45B7-BC2A-953AFB5E12B6}"/>
                </a:ext>
              </a:extLst>
            </p:cNvPr>
            <p:cNvCxnSpPr/>
            <p:nvPr/>
          </p:nvCxnSpPr>
          <p:spPr>
            <a:xfrm>
              <a:off x="7695574" y="3287268"/>
              <a:ext cx="0" cy="187200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24FC056B-94C3-4AE5-9EE9-74A5BF1BB6EB}"/>
                </a:ext>
              </a:extLst>
            </p:cNvPr>
            <p:cNvCxnSpPr>
              <a:cxnSpLocks/>
            </p:cNvCxnSpPr>
            <p:nvPr/>
          </p:nvCxnSpPr>
          <p:spPr>
            <a:xfrm>
              <a:off x="6601441" y="3274769"/>
              <a:ext cx="11160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uadroTexto 1">
              <a:extLst>
                <a:ext uri="{FF2B5EF4-FFF2-40B4-BE49-F238E27FC236}">
                  <a16:creationId xmlns:a16="http://schemas.microsoft.com/office/drawing/2014/main" id="{6FF3EB23-6CF4-47C2-9902-B8FE4BB74563}"/>
                </a:ext>
              </a:extLst>
            </p:cNvPr>
            <p:cNvSpPr txBox="1"/>
            <p:nvPr/>
          </p:nvSpPr>
          <p:spPr>
            <a:xfrm>
              <a:off x="6268163" y="2781771"/>
              <a:ext cx="1190240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A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Adoptado</a:t>
              </a:r>
            </a:p>
          </p:txBody>
        </p: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0DFF0467-5B95-4928-B702-EBD33862CE58}"/>
                </a:ext>
              </a:extLst>
            </p:cNvPr>
            <p:cNvCxnSpPr>
              <a:cxnSpLocks/>
            </p:cNvCxnSpPr>
            <p:nvPr/>
          </p:nvCxnSpPr>
          <p:spPr>
            <a:xfrm>
              <a:off x="7312980" y="2939931"/>
              <a:ext cx="293893" cy="262926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6 Marcador de contenido">
            <a:extLst>
              <a:ext uri="{FF2B5EF4-FFF2-40B4-BE49-F238E27FC236}">
                <a16:creationId xmlns:a16="http://schemas.microsoft.com/office/drawing/2014/main" id="{6BAF8165-A39E-5EB8-1301-B4CE0C54F7D7}"/>
              </a:ext>
            </a:extLst>
          </p:cNvPr>
          <p:cNvSpPr txBox="1">
            <a:spLocks/>
          </p:cNvSpPr>
          <p:nvPr/>
        </p:nvSpPr>
        <p:spPr bwMode="auto">
          <a:xfrm>
            <a:off x="2375162" y="891659"/>
            <a:ext cx="1152128" cy="53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2714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2pPr>
            <a:lvl3pPr marL="91281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3pPr>
            <a:lvl4pPr marL="118586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667" b="1" dirty="0">
                <a:latin typeface="Calibri" panose="020F0502020204030204" pitchFamily="34" charset="0"/>
                <a:cs typeface="Calibri" panose="020F0502020204030204" pitchFamily="34" charset="0"/>
              </a:rPr>
              <a:t>Duero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13D93A1-3CE5-83BC-479B-479B9D68B964}"/>
              </a:ext>
            </a:extLst>
          </p:cNvPr>
          <p:cNvGrpSpPr/>
          <p:nvPr/>
        </p:nvGrpSpPr>
        <p:grpSpPr>
          <a:xfrm>
            <a:off x="64786" y="1820437"/>
            <a:ext cx="5957149" cy="3884037"/>
            <a:chOff x="64786" y="1820437"/>
            <a:chExt cx="5957149" cy="3884037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19D0AC4-D368-9A4C-D8DC-624F9D11B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786" y="1820437"/>
              <a:ext cx="5957149" cy="3884037"/>
            </a:xfrm>
            <a:prstGeom prst="rect">
              <a:avLst/>
            </a:prstGeom>
          </p:spPr>
        </p:pic>
        <p:sp>
          <p:nvSpPr>
            <p:cNvPr id="14" name="6 Marcador de contenido">
              <a:extLst>
                <a:ext uri="{FF2B5EF4-FFF2-40B4-BE49-F238E27FC236}">
                  <a16:creationId xmlns:a16="http://schemas.microsoft.com/office/drawing/2014/main" id="{8588A6C6-3B92-DFB8-B43A-BC95E73D06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5272" y="3570754"/>
              <a:ext cx="2417884" cy="514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>
              <a:lvl1pPr marL="271463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1pPr>
              <a:lvl2pPr marL="63976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2pPr>
              <a:lvl3pPr marL="91281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3pPr>
              <a:lvl4pPr marL="1185863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4pPr>
              <a:lvl5pPr marL="1462088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2,6 km</a:t>
              </a:r>
              <a:r>
                <a:rPr lang="es-ES" sz="1400" b="1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/año (</a:t>
              </a:r>
              <a:r>
                <a:rPr lang="es-ES" sz="14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</a:t>
              </a:r>
              <a:r>
                <a:rPr lang="es-ES" sz="14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at. 18/20)</a:t>
              </a:r>
            </a:p>
          </p:txBody>
        </p: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CAF97F89-F030-F5CB-D209-61F8C4479D75}"/>
                </a:ext>
              </a:extLst>
            </p:cNvPr>
            <p:cNvCxnSpPr/>
            <p:nvPr/>
          </p:nvCxnSpPr>
          <p:spPr>
            <a:xfrm>
              <a:off x="4464307" y="1862809"/>
              <a:ext cx="0" cy="2880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2FEE0B1E-885F-9570-915C-88BFF319E54A}"/>
                </a:ext>
              </a:extLst>
            </p:cNvPr>
            <p:cNvCxnSpPr/>
            <p:nvPr/>
          </p:nvCxnSpPr>
          <p:spPr>
            <a:xfrm>
              <a:off x="3146700" y="2030448"/>
              <a:ext cx="0" cy="2268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E114DB1F-C2AA-84DE-8C87-5043C20F0B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7475" y="2463179"/>
              <a:ext cx="133200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CuadroTexto 1">
              <a:extLst>
                <a:ext uri="{FF2B5EF4-FFF2-40B4-BE49-F238E27FC236}">
                  <a16:creationId xmlns:a16="http://schemas.microsoft.com/office/drawing/2014/main" id="{A0DC3B35-F31F-BAB3-4B81-F2785F5BEF71}"/>
                </a:ext>
              </a:extLst>
            </p:cNvPr>
            <p:cNvSpPr txBox="1"/>
            <p:nvPr/>
          </p:nvSpPr>
          <p:spPr>
            <a:xfrm>
              <a:off x="3082782" y="2131252"/>
              <a:ext cx="1481385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Rango de la IPH</a:t>
              </a:r>
            </a:p>
          </p:txBody>
        </p: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46B8AEFF-9377-A50B-220C-EC3D3C557FC1}"/>
                </a:ext>
              </a:extLst>
            </p:cNvPr>
            <p:cNvCxnSpPr/>
            <p:nvPr/>
          </p:nvCxnSpPr>
          <p:spPr>
            <a:xfrm>
              <a:off x="1485652" y="3797453"/>
              <a:ext cx="0" cy="140400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Texto 1">
              <a:extLst>
                <a:ext uri="{FF2B5EF4-FFF2-40B4-BE49-F238E27FC236}">
                  <a16:creationId xmlns:a16="http://schemas.microsoft.com/office/drawing/2014/main" id="{9C76D9E9-B13C-5BE4-C00E-27F439A4B4DA}"/>
                </a:ext>
              </a:extLst>
            </p:cNvPr>
            <p:cNvSpPr txBox="1"/>
            <p:nvPr/>
          </p:nvSpPr>
          <p:spPr>
            <a:xfrm>
              <a:off x="1242323" y="3151074"/>
              <a:ext cx="1190240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A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Adoptado</a:t>
              </a:r>
            </a:p>
          </p:txBody>
        </p: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91E39206-D90E-50E5-0B5D-82B1D4C2A4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21073" y="3445766"/>
              <a:ext cx="196752" cy="296032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FC44EC51-550D-4FEA-2383-11BD8CFF1A73}"/>
                </a:ext>
              </a:extLst>
            </p:cNvPr>
            <p:cNvCxnSpPr>
              <a:cxnSpLocks/>
            </p:cNvCxnSpPr>
            <p:nvPr/>
          </p:nvCxnSpPr>
          <p:spPr>
            <a:xfrm>
              <a:off x="514005" y="3786213"/>
              <a:ext cx="9720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9566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">
            <a:extLst>
              <a:ext uri="{FF2B5EF4-FFF2-40B4-BE49-F238E27FC236}">
                <a16:creationId xmlns:a16="http://schemas.microsoft.com/office/drawing/2014/main" id="{B72F028B-7153-45E8-AFD5-6C1AEB879129}"/>
              </a:ext>
            </a:extLst>
          </p:cNvPr>
          <p:cNvSpPr txBox="1"/>
          <p:nvPr/>
        </p:nvSpPr>
        <p:spPr>
          <a:xfrm>
            <a:off x="1629579" y="5774024"/>
            <a:ext cx="8932842" cy="4506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latin typeface="+mj-lt"/>
                <a:cs typeface="Arial" panose="020B0604020202020204" pitchFamily="34" charset="0"/>
              </a:rPr>
              <a:t>Los caudales ecológicos se han reducido al mínimo para evitar problemas generalizados</a:t>
            </a:r>
          </a:p>
        </p:txBody>
      </p:sp>
      <p:sp>
        <p:nvSpPr>
          <p:cNvPr id="26" name="6 Marcador de contenido">
            <a:extLst>
              <a:ext uri="{FF2B5EF4-FFF2-40B4-BE49-F238E27FC236}">
                <a16:creationId xmlns:a16="http://schemas.microsoft.com/office/drawing/2014/main" id="{351B75ED-0FD7-4644-B2D6-8D6DB1A40D3A}"/>
              </a:ext>
            </a:extLst>
          </p:cNvPr>
          <p:cNvSpPr txBox="1">
            <a:spLocks/>
          </p:cNvSpPr>
          <p:nvPr/>
        </p:nvSpPr>
        <p:spPr bwMode="auto">
          <a:xfrm>
            <a:off x="0" y="-19474"/>
            <a:ext cx="12192000" cy="534857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eaLnBrk="0" hangingPunc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s-ES" dirty="0"/>
              <a:t>Cuencas deficitarias</a:t>
            </a:r>
          </a:p>
        </p:txBody>
      </p:sp>
      <p:sp>
        <p:nvSpPr>
          <p:cNvPr id="27" name="4 Marcador de número de diapositiva">
            <a:extLst>
              <a:ext uri="{FF2B5EF4-FFF2-40B4-BE49-F238E27FC236}">
                <a16:creationId xmlns:a16="http://schemas.microsoft.com/office/drawing/2014/main" id="{F05926CF-CF43-4A17-BCBC-5CE79EE2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34</a:t>
            </a:fld>
            <a:endParaRPr lang="es-E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ABC3D2AC-BB16-4960-8120-7830A52FA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1" name="6 Marcador de contenido">
            <a:extLst>
              <a:ext uri="{FF2B5EF4-FFF2-40B4-BE49-F238E27FC236}">
                <a16:creationId xmlns:a16="http://schemas.microsoft.com/office/drawing/2014/main" id="{AF0601D0-C905-43CE-971A-3608DECFB388}"/>
              </a:ext>
            </a:extLst>
          </p:cNvPr>
          <p:cNvSpPr txBox="1">
            <a:spLocks/>
          </p:cNvSpPr>
          <p:nvPr/>
        </p:nvSpPr>
        <p:spPr bwMode="auto">
          <a:xfrm>
            <a:off x="2303712" y="816820"/>
            <a:ext cx="1728192" cy="53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2714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2pPr>
            <a:lvl3pPr marL="91281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3pPr>
            <a:lvl4pPr marL="118586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667" b="1" dirty="0">
                <a:latin typeface="Calibri" panose="020F0502020204030204" pitchFamily="34" charset="0"/>
                <a:cs typeface="Calibri" panose="020F0502020204030204" pitchFamily="34" charset="0"/>
              </a:rPr>
              <a:t>Segura</a:t>
            </a:r>
          </a:p>
        </p:txBody>
      </p:sp>
      <p:sp>
        <p:nvSpPr>
          <p:cNvPr id="18" name="6 Marcador de contenido">
            <a:extLst>
              <a:ext uri="{FF2B5EF4-FFF2-40B4-BE49-F238E27FC236}">
                <a16:creationId xmlns:a16="http://schemas.microsoft.com/office/drawing/2014/main" id="{4EEC2B94-6C76-4331-AAA4-F25DE5F8241E}"/>
              </a:ext>
            </a:extLst>
          </p:cNvPr>
          <p:cNvSpPr txBox="1">
            <a:spLocks/>
          </p:cNvSpPr>
          <p:nvPr/>
        </p:nvSpPr>
        <p:spPr bwMode="auto">
          <a:xfrm>
            <a:off x="7694939" y="816820"/>
            <a:ext cx="2199608" cy="53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2714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2pPr>
            <a:lvl3pPr marL="91281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18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3pPr>
            <a:lvl4pPr marL="1185863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HelveticaNeueLT Std Med Cn" pitchFamily="34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667" b="1" dirty="0">
                <a:latin typeface="Calibri" panose="020F0502020204030204" pitchFamily="34" charset="0"/>
                <a:cs typeface="Calibri" panose="020F0502020204030204" pitchFamily="34" charset="0"/>
              </a:rPr>
              <a:t>Júcar</a:t>
            </a:r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ADF91FDE-E0DB-10BD-533D-09273EE1058F}"/>
              </a:ext>
            </a:extLst>
          </p:cNvPr>
          <p:cNvSpPr txBox="1"/>
          <p:nvPr/>
        </p:nvSpPr>
        <p:spPr>
          <a:xfrm>
            <a:off x="2629906" y="6181696"/>
            <a:ext cx="7586314" cy="523667"/>
          </a:xfrm>
          <a:prstGeom prst="rect">
            <a:avLst/>
          </a:prstGeom>
          <a:solidFill>
            <a:schemeClr val="accent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i="1" dirty="0">
                <a:latin typeface="+mj-lt"/>
                <a:cs typeface="Arial" panose="020B0604020202020204" pitchFamily="34" charset="0"/>
              </a:rPr>
              <a:t>En estas cuencas existe capacidad para lograr la gestión integral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4BEDB38-0B49-DFAA-C776-E9941DB7DE9D}"/>
              </a:ext>
            </a:extLst>
          </p:cNvPr>
          <p:cNvGrpSpPr/>
          <p:nvPr/>
        </p:nvGrpSpPr>
        <p:grpSpPr>
          <a:xfrm>
            <a:off x="0" y="1653135"/>
            <a:ext cx="6170408" cy="4023079"/>
            <a:chOff x="0" y="1653135"/>
            <a:chExt cx="6170408" cy="402307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858FD464-717A-4579-9633-9AE317AE4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653135"/>
              <a:ext cx="6170408" cy="4023079"/>
            </a:xfrm>
            <a:prstGeom prst="rect">
              <a:avLst/>
            </a:prstGeom>
          </p:spPr>
        </p:pic>
        <p:sp>
          <p:nvSpPr>
            <p:cNvPr id="17" name="6 Marcador de contenido">
              <a:extLst>
                <a:ext uri="{FF2B5EF4-FFF2-40B4-BE49-F238E27FC236}">
                  <a16:creationId xmlns:a16="http://schemas.microsoft.com/office/drawing/2014/main" id="{04975F7A-C304-46D2-840B-1CD6B280BB5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26701" y="2679578"/>
              <a:ext cx="3638183" cy="534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>
              <a:lvl1pPr marL="271463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1pPr>
              <a:lvl2pPr marL="63976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2pPr>
              <a:lvl3pPr marL="91281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3pPr>
              <a:lvl4pPr marL="1185863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4pPr>
              <a:lvl5pPr marL="1462088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0,55 km</a:t>
              </a:r>
              <a:r>
                <a:rPr lang="es-ES" sz="1600" b="1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/año (</a:t>
              </a:r>
              <a:r>
                <a:rPr lang="es-ES" sz="16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</a:t>
              </a:r>
              <a:r>
                <a:rPr lang="es-ES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at. 18/20)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222DDD7D-780F-42AA-8B28-A9C482DEFE3E}"/>
                </a:ext>
              </a:extLst>
            </p:cNvPr>
            <p:cNvCxnSpPr/>
            <p:nvPr/>
          </p:nvCxnSpPr>
          <p:spPr>
            <a:xfrm>
              <a:off x="4810013" y="2073771"/>
              <a:ext cx="0" cy="2592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18E160C1-ED18-45ED-8722-3C8FD578001E}"/>
                </a:ext>
              </a:extLst>
            </p:cNvPr>
            <p:cNvCxnSpPr/>
            <p:nvPr/>
          </p:nvCxnSpPr>
          <p:spPr>
            <a:xfrm>
              <a:off x="3130065" y="2194443"/>
              <a:ext cx="0" cy="2124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268986BF-BDE6-41F3-A903-0E6A2167C2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6172" y="2265184"/>
              <a:ext cx="163200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1">
              <a:extLst>
                <a:ext uri="{FF2B5EF4-FFF2-40B4-BE49-F238E27FC236}">
                  <a16:creationId xmlns:a16="http://schemas.microsoft.com/office/drawing/2014/main" id="{909AB5BE-A33D-4771-9590-4E0B3E5B3C93}"/>
                </a:ext>
              </a:extLst>
            </p:cNvPr>
            <p:cNvSpPr txBox="1"/>
            <p:nvPr/>
          </p:nvSpPr>
          <p:spPr>
            <a:xfrm>
              <a:off x="3022065" y="1936754"/>
              <a:ext cx="1920213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Rango de la IPH</a:t>
              </a:r>
            </a:p>
          </p:txBody>
        </p:sp>
        <p:cxnSp>
          <p:nvCxnSpPr>
            <p:cNvPr id="31" name="Conector recto 30">
              <a:extLst>
                <a:ext uri="{FF2B5EF4-FFF2-40B4-BE49-F238E27FC236}">
                  <a16:creationId xmlns:a16="http://schemas.microsoft.com/office/drawing/2014/main" id="{251EBA31-DF20-497A-A100-AC241F27AE5E}"/>
                </a:ext>
              </a:extLst>
            </p:cNvPr>
            <p:cNvCxnSpPr/>
            <p:nvPr/>
          </p:nvCxnSpPr>
          <p:spPr>
            <a:xfrm>
              <a:off x="1260984" y="2676334"/>
              <a:ext cx="0" cy="244800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C7C95D12-FFCB-4E3B-B7CC-E9C4A4B6C696}"/>
                </a:ext>
              </a:extLst>
            </p:cNvPr>
            <p:cNvCxnSpPr>
              <a:cxnSpLocks/>
            </p:cNvCxnSpPr>
            <p:nvPr/>
          </p:nvCxnSpPr>
          <p:spPr>
            <a:xfrm>
              <a:off x="612984" y="3403920"/>
              <a:ext cx="6480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uadroTexto 1">
              <a:extLst>
                <a:ext uri="{FF2B5EF4-FFF2-40B4-BE49-F238E27FC236}">
                  <a16:creationId xmlns:a16="http://schemas.microsoft.com/office/drawing/2014/main" id="{10D58CB7-F24E-4912-A1FC-60EAD5643EFE}"/>
                </a:ext>
              </a:extLst>
            </p:cNvPr>
            <p:cNvSpPr txBox="1"/>
            <p:nvPr/>
          </p:nvSpPr>
          <p:spPr>
            <a:xfrm>
              <a:off x="877127" y="2043462"/>
              <a:ext cx="1190240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A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Adoptado</a:t>
              </a:r>
            </a:p>
          </p:txBody>
        </p: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355501B9-C63E-4C2B-A13F-D5E8469439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7678" y="2335515"/>
              <a:ext cx="196752" cy="296032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Conector recto 1">
              <a:extLst>
                <a:ext uri="{FF2B5EF4-FFF2-40B4-BE49-F238E27FC236}">
                  <a16:creationId xmlns:a16="http://schemas.microsoft.com/office/drawing/2014/main" id="{CE21DF08-4B12-15E8-785D-69768F136E5A}"/>
                </a:ext>
              </a:extLst>
            </p:cNvPr>
            <p:cNvCxnSpPr>
              <a:cxnSpLocks/>
            </p:cNvCxnSpPr>
            <p:nvPr/>
          </p:nvCxnSpPr>
          <p:spPr>
            <a:xfrm>
              <a:off x="588406" y="2671412"/>
              <a:ext cx="6480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71E163C1-2F1D-E8EA-29D6-CE125ECD3505}"/>
              </a:ext>
            </a:extLst>
          </p:cNvPr>
          <p:cNvGrpSpPr/>
          <p:nvPr/>
        </p:nvGrpSpPr>
        <p:grpSpPr>
          <a:xfrm>
            <a:off x="6021592" y="1662966"/>
            <a:ext cx="6170408" cy="4023080"/>
            <a:chOff x="6021592" y="1653134"/>
            <a:chExt cx="6170408" cy="402308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018B569-1EE6-4760-BAA8-95A988E3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21592" y="1653134"/>
              <a:ext cx="6170408" cy="4023080"/>
            </a:xfrm>
            <a:prstGeom prst="rect">
              <a:avLst/>
            </a:prstGeom>
          </p:spPr>
        </p:pic>
        <p:sp>
          <p:nvSpPr>
            <p:cNvPr id="20" name="6 Marcador de contenido">
              <a:extLst>
                <a:ext uri="{FF2B5EF4-FFF2-40B4-BE49-F238E27FC236}">
                  <a16:creationId xmlns:a16="http://schemas.microsoft.com/office/drawing/2014/main" id="{F18A9DDD-E198-4630-96E0-C7ABF09DF8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96379" y="2968322"/>
              <a:ext cx="2842955" cy="419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>
              <a:lvl1pPr marL="271463" indent="-2730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0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1pPr>
              <a:lvl2pPr marL="63976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2pPr>
              <a:lvl3pPr marL="912813" indent="-2460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18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3pPr>
              <a:lvl4pPr marL="1185863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4pPr>
              <a:lvl5pPr marL="1462088" indent="-2095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1600" kern="1200">
                  <a:solidFill>
                    <a:schemeClr val="tx1"/>
                  </a:solidFill>
                  <a:latin typeface="HelveticaNeueLT Std Med Cn" pitchFamily="34" charset="0"/>
                  <a:ea typeface="+mn-ea"/>
                  <a:cs typeface="+mn-cs"/>
                </a:defRPr>
              </a:lvl5pPr>
              <a:lvl6pPr marL="1737360" indent="-210312" algn="l" rtl="0" eaLnBrk="1" latinLnBrk="0" hangingPunct="1">
                <a:spcBef>
                  <a:spcPct val="20000"/>
                </a:spcBef>
                <a:buClr>
                  <a:schemeClr val="accent5"/>
                </a:buClr>
                <a:buSzPct val="80000"/>
                <a:buFont typeface="Wingdings 2"/>
                <a:buChar char="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rtl="0" eaLnBrk="1" latinLnBrk="0" hangingPunct="1">
                <a:spcBef>
                  <a:spcPct val="20000"/>
                </a:spcBef>
                <a:buClr>
                  <a:schemeClr val="accent6"/>
                </a:buClr>
                <a:buSzPct val="80000"/>
                <a:buFont typeface="Wingdings 2"/>
                <a:buChar char="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Char char="•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182880" algn="l" rtl="0" eaLnBrk="1" latinLnBrk="0" hangingPunct="1">
                <a:spcBef>
                  <a:spcPct val="20000"/>
                </a:spcBef>
                <a:buClr>
                  <a:schemeClr val="tx2"/>
                </a:buClr>
                <a:buFontTx/>
                <a:buChar char="•"/>
                <a:defRPr kumimoji="0"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1,5 km</a:t>
              </a:r>
              <a:r>
                <a:rPr lang="es-ES" sz="1600" b="1" baseline="30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/año (</a:t>
              </a:r>
              <a:r>
                <a:rPr lang="es-ES" sz="1600" b="1" dirty="0" err="1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Dem</a:t>
              </a:r>
              <a:r>
                <a:rPr lang="es-ES" sz="1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at. 18/20)</a:t>
              </a:r>
            </a:p>
          </p:txBody>
        </p: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67295CC5-E7A0-4BB2-BB00-143C61BC6744}"/>
                </a:ext>
              </a:extLst>
            </p:cNvPr>
            <p:cNvCxnSpPr/>
            <p:nvPr/>
          </p:nvCxnSpPr>
          <p:spPr>
            <a:xfrm>
              <a:off x="10910201" y="2326532"/>
              <a:ext cx="0" cy="2496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7D45E3A8-67FA-4252-B306-90AD3BEC93C7}"/>
                </a:ext>
              </a:extLst>
            </p:cNvPr>
            <p:cNvCxnSpPr/>
            <p:nvPr/>
          </p:nvCxnSpPr>
          <p:spPr>
            <a:xfrm>
              <a:off x="9854161" y="2254422"/>
              <a:ext cx="0" cy="2448000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9C064BC3-7AA7-4FAD-872B-C93870F62F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9612" y="2595217"/>
              <a:ext cx="100800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Texto 1">
              <a:extLst>
                <a:ext uri="{FF2B5EF4-FFF2-40B4-BE49-F238E27FC236}">
                  <a16:creationId xmlns:a16="http://schemas.microsoft.com/office/drawing/2014/main" id="{341AD3E4-65CD-40C6-97A9-C03851236296}"/>
                </a:ext>
              </a:extLst>
            </p:cNvPr>
            <p:cNvSpPr txBox="1"/>
            <p:nvPr/>
          </p:nvSpPr>
          <p:spPr>
            <a:xfrm>
              <a:off x="9423505" y="2271587"/>
              <a:ext cx="1920213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Rango de la IPH</a:t>
              </a:r>
            </a:p>
          </p:txBody>
        </p: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0AE57EDA-F4D4-4C55-A436-2927655D2B29}"/>
                </a:ext>
              </a:extLst>
            </p:cNvPr>
            <p:cNvCxnSpPr/>
            <p:nvPr/>
          </p:nvCxnSpPr>
          <p:spPr>
            <a:xfrm>
              <a:off x="6836593" y="2770236"/>
              <a:ext cx="0" cy="237600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C7FF4C14-7C91-4E5D-AC22-7546109870A3}"/>
                </a:ext>
              </a:extLst>
            </p:cNvPr>
            <p:cNvCxnSpPr>
              <a:cxnSpLocks/>
            </p:cNvCxnSpPr>
            <p:nvPr/>
          </p:nvCxnSpPr>
          <p:spPr>
            <a:xfrm>
              <a:off x="6604720" y="3441879"/>
              <a:ext cx="2160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uadroTexto 1">
              <a:extLst>
                <a:ext uri="{FF2B5EF4-FFF2-40B4-BE49-F238E27FC236}">
                  <a16:creationId xmlns:a16="http://schemas.microsoft.com/office/drawing/2014/main" id="{01AB53DC-91AA-4FBE-BFCB-35A7EA29E4F3}"/>
                </a:ext>
              </a:extLst>
            </p:cNvPr>
            <p:cNvSpPr txBox="1"/>
            <p:nvPr/>
          </p:nvSpPr>
          <p:spPr>
            <a:xfrm>
              <a:off x="6709165" y="2135017"/>
              <a:ext cx="1190240" cy="41968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400" b="1" dirty="0">
                  <a:solidFill>
                    <a:srgbClr val="00AB4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Adoptado</a:t>
              </a:r>
            </a:p>
          </p:txBody>
        </p: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58B7A8EC-0929-43A4-80B1-0FA537D718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3245" y="2403750"/>
              <a:ext cx="196752" cy="296032"/>
            </a:xfrm>
            <a:prstGeom prst="line">
              <a:avLst/>
            </a:prstGeom>
            <a:ln w="28575">
              <a:solidFill>
                <a:srgbClr val="00B050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6896BDB1-0468-5A86-064C-49C16A2F3BEB}"/>
                </a:ext>
              </a:extLst>
            </p:cNvPr>
            <p:cNvCxnSpPr>
              <a:cxnSpLocks/>
            </p:cNvCxnSpPr>
            <p:nvPr/>
          </p:nvCxnSpPr>
          <p:spPr>
            <a:xfrm>
              <a:off x="6629304" y="2748705"/>
              <a:ext cx="216000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0454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ChangeArrowheads="1"/>
          </p:cNvSpPr>
          <p:nvPr/>
        </p:nvSpPr>
        <p:spPr bwMode="auto">
          <a:xfrm>
            <a:off x="0" y="0"/>
            <a:ext cx="12192000" cy="431800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s-ES" sz="2400" b="1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Variabilidad de recursos y demandas</a:t>
            </a:r>
          </a:p>
        </p:txBody>
      </p:sp>
      <p:sp>
        <p:nvSpPr>
          <p:cNvPr id="43" name="33 Rectángulo redondeado">
            <a:extLst>
              <a:ext uri="{FF2B5EF4-FFF2-40B4-BE49-F238E27FC236}">
                <a16:creationId xmlns:a16="http://schemas.microsoft.com/office/drawing/2014/main" id="{DCCD9A5F-73BB-4E24-8A6B-02CC51AC15C6}"/>
              </a:ext>
            </a:extLst>
          </p:cNvPr>
          <p:cNvSpPr/>
          <p:nvPr/>
        </p:nvSpPr>
        <p:spPr bwMode="auto">
          <a:xfrm>
            <a:off x="227453" y="538848"/>
            <a:ext cx="11472422" cy="431800"/>
          </a:xfrm>
          <a:prstGeom prst="round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</a:pPr>
            <a:r>
              <a:rPr lang="es-ES" sz="2400" b="1" dirty="0">
                <a:solidFill>
                  <a:srgbClr val="003964"/>
                </a:solidFill>
                <a:latin typeface="Calibri" pitchFamily="34" charset="0"/>
                <a:ea typeface="MS Mincho" pitchFamily="49" charset="-128"/>
                <a:cs typeface="Arial" pitchFamily="34" charset="0"/>
              </a:rPr>
              <a:t>Cambios en disponibilidad y demandas entre 1995 y 2019</a:t>
            </a:r>
          </a:p>
        </p:txBody>
      </p:sp>
      <p:sp>
        <p:nvSpPr>
          <p:cNvPr id="17" name="4 Marcador de número de diapositiva">
            <a:extLst>
              <a:ext uri="{FF2B5EF4-FFF2-40B4-BE49-F238E27FC236}">
                <a16:creationId xmlns:a16="http://schemas.microsoft.com/office/drawing/2014/main" id="{D6C1B2EB-52DF-4C65-9D19-CE9380D1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35</a:t>
            </a:fld>
            <a:endParaRPr lang="es-E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5D709A0-349F-4B35-8E09-7250087C4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4D65F2-DF68-6967-70F6-A5CC8CC757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453" y="1130954"/>
            <a:ext cx="5632003" cy="36760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3782258-1431-C732-B8C7-980ABD47E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302" y="1130954"/>
            <a:ext cx="5632003" cy="3676046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F0431E8E-B47A-ABE9-824B-1918B9E01712}"/>
              </a:ext>
            </a:extLst>
          </p:cNvPr>
          <p:cNvGrpSpPr/>
          <p:nvPr/>
        </p:nvGrpSpPr>
        <p:grpSpPr>
          <a:xfrm>
            <a:off x="1169937" y="4936620"/>
            <a:ext cx="2759127" cy="1742202"/>
            <a:chOff x="1169937" y="4936620"/>
            <a:chExt cx="2759127" cy="1742202"/>
          </a:xfrm>
        </p:grpSpPr>
        <p:sp>
          <p:nvSpPr>
            <p:cNvPr id="3" name="CuadroTexto 1">
              <a:extLst>
                <a:ext uri="{FF2B5EF4-FFF2-40B4-BE49-F238E27FC236}">
                  <a16:creationId xmlns:a16="http://schemas.microsoft.com/office/drawing/2014/main" id="{4F1F0EC8-D490-F44F-F21C-A06CFE3D5044}"/>
                </a:ext>
              </a:extLst>
            </p:cNvPr>
            <p:cNvSpPr txBox="1"/>
            <p:nvPr/>
          </p:nvSpPr>
          <p:spPr>
            <a:xfrm>
              <a:off x="1169937" y="5247969"/>
              <a:ext cx="2759127" cy="945821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Aportación 111,2 km</a:t>
              </a:r>
              <a:r>
                <a:rPr lang="es-ES" sz="1867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  <a:endPara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Urbano 4,67 km</a:t>
              </a:r>
              <a:r>
                <a:rPr lang="es-ES" sz="1867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</a:p>
            <a:p>
              <a:pPr algn="ctr"/>
              <a:endParaRPr lang="es-ES" sz="186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Agrario 24,09 km</a:t>
              </a:r>
              <a:r>
                <a:rPr lang="es-ES" sz="1867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/a</a:t>
              </a:r>
              <a:endPara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33 Rectángulo redondeado">
              <a:extLst>
                <a:ext uri="{FF2B5EF4-FFF2-40B4-BE49-F238E27FC236}">
                  <a16:creationId xmlns:a16="http://schemas.microsoft.com/office/drawing/2014/main" id="{8CBAE445-856E-9ADC-AD8C-3CEE1D4960C6}"/>
                </a:ext>
              </a:extLst>
            </p:cNvPr>
            <p:cNvSpPr/>
            <p:nvPr/>
          </p:nvSpPr>
          <p:spPr bwMode="auto">
            <a:xfrm>
              <a:off x="1649882" y="4936620"/>
              <a:ext cx="1799236" cy="4318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srgbClr val="0070C0"/>
                  </a:solidFill>
                  <a:latin typeface="Calibri" pitchFamily="34" charset="0"/>
                  <a:ea typeface="MS Mincho" pitchFamily="49" charset="-128"/>
                  <a:cs typeface="Arial" pitchFamily="34" charset="0"/>
                </a:rPr>
                <a:t>LBA 1995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40C0EB9A-50E8-F1D4-5842-8FC9FE936A0D}"/>
                </a:ext>
              </a:extLst>
            </p:cNvPr>
            <p:cNvSpPr txBox="1"/>
            <p:nvPr/>
          </p:nvSpPr>
          <p:spPr>
            <a:xfrm>
              <a:off x="1771350" y="5869408"/>
              <a:ext cx="1556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39,1 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Mhab</a:t>
              </a:r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327 l/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pd</a:t>
              </a:r>
              <a:endParaRPr lang="es-E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9FC0A4B-940A-93E3-1283-847A9E3F4ADC}"/>
                </a:ext>
              </a:extLst>
            </p:cNvPr>
            <p:cNvSpPr txBox="1"/>
            <p:nvPr/>
          </p:nvSpPr>
          <p:spPr>
            <a:xfrm>
              <a:off x="1714109" y="6401823"/>
              <a:ext cx="16707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3,43 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Mha</a:t>
              </a:r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7010 m</a:t>
              </a:r>
              <a:r>
                <a:rPr lang="es-ES" sz="1200" b="1" baseline="30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haa</a:t>
              </a:r>
              <a:endParaRPr lang="es-E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B6D861A-11CF-4363-F274-7E8628037B49}"/>
              </a:ext>
            </a:extLst>
          </p:cNvPr>
          <p:cNvGrpSpPr/>
          <p:nvPr/>
        </p:nvGrpSpPr>
        <p:grpSpPr>
          <a:xfrm>
            <a:off x="4100335" y="4936620"/>
            <a:ext cx="3518242" cy="1742202"/>
            <a:chOff x="4100335" y="4936620"/>
            <a:chExt cx="3518242" cy="1742202"/>
          </a:xfrm>
        </p:grpSpPr>
        <p:sp>
          <p:nvSpPr>
            <p:cNvPr id="4" name="CuadroTexto 1">
              <a:extLst>
                <a:ext uri="{FF2B5EF4-FFF2-40B4-BE49-F238E27FC236}">
                  <a16:creationId xmlns:a16="http://schemas.microsoft.com/office/drawing/2014/main" id="{3011F1EC-761D-CE8F-834E-850A8C7F882F}"/>
                </a:ext>
              </a:extLst>
            </p:cNvPr>
            <p:cNvSpPr txBox="1"/>
            <p:nvPr/>
          </p:nvSpPr>
          <p:spPr>
            <a:xfrm>
              <a:off x="4100335" y="5267673"/>
              <a:ext cx="3518242" cy="1378223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ES" sz="1867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Urbano 6,31  km</a:t>
              </a:r>
              <a:r>
                <a:rPr lang="es-ES" sz="1867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/a </a:t>
              </a:r>
              <a:r>
                <a:rPr lang="es-ES" sz="1867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35%</a:t>
              </a:r>
              <a:endParaRPr lang="es-ES" sz="186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186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Agrario 30,7  km</a:t>
              </a:r>
              <a:r>
                <a:rPr lang="es-ES" sz="1867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/a </a:t>
              </a:r>
              <a:r>
                <a:rPr lang="es-ES" sz="1867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27%</a:t>
              </a:r>
            </a:p>
          </p:txBody>
        </p:sp>
        <p:sp>
          <p:nvSpPr>
            <p:cNvPr id="9" name="33 Rectángulo redondeado">
              <a:extLst>
                <a:ext uri="{FF2B5EF4-FFF2-40B4-BE49-F238E27FC236}">
                  <a16:creationId xmlns:a16="http://schemas.microsoft.com/office/drawing/2014/main" id="{CEFBD156-FC9A-6CB3-A53E-871205A85DB3}"/>
                </a:ext>
              </a:extLst>
            </p:cNvPr>
            <p:cNvSpPr/>
            <p:nvPr/>
          </p:nvSpPr>
          <p:spPr bwMode="auto">
            <a:xfrm>
              <a:off x="4959838" y="4936620"/>
              <a:ext cx="1799236" cy="4318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srgbClr val="0070C0"/>
                  </a:solidFill>
                  <a:latin typeface="Calibri" pitchFamily="34" charset="0"/>
                  <a:ea typeface="MS Mincho" pitchFamily="49" charset="-128"/>
                  <a:cs typeface="Arial" pitchFamily="34" charset="0"/>
                </a:rPr>
                <a:t>LBA 2015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CEA203DF-41C4-0B58-6881-9114AEF299CA}"/>
                </a:ext>
              </a:extLst>
            </p:cNvPr>
            <p:cNvSpPr txBox="1"/>
            <p:nvPr/>
          </p:nvSpPr>
          <p:spPr>
            <a:xfrm>
              <a:off x="5081306" y="5869408"/>
              <a:ext cx="1556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39,1 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Mhab</a:t>
              </a:r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438 l/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pd</a:t>
              </a:r>
              <a:endParaRPr lang="es-E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C8A14C6-2397-C889-C7B7-87139194B66C}"/>
                </a:ext>
              </a:extLst>
            </p:cNvPr>
            <p:cNvSpPr txBox="1"/>
            <p:nvPr/>
          </p:nvSpPr>
          <p:spPr>
            <a:xfrm>
              <a:off x="4959838" y="6401823"/>
              <a:ext cx="17992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4,61 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Mha</a:t>
              </a:r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6661 m</a:t>
              </a:r>
              <a:r>
                <a:rPr lang="es-ES" sz="1200" b="1" baseline="30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haa</a:t>
              </a:r>
              <a:endParaRPr lang="es-E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4F0EACF-BC90-8F61-088E-DD1D22AB57DA}"/>
              </a:ext>
            </a:extLst>
          </p:cNvPr>
          <p:cNvGrpSpPr/>
          <p:nvPr/>
        </p:nvGrpSpPr>
        <p:grpSpPr>
          <a:xfrm>
            <a:off x="7691972" y="4936620"/>
            <a:ext cx="3518242" cy="1857965"/>
            <a:chOff x="7691972" y="4936620"/>
            <a:chExt cx="3518242" cy="1857965"/>
          </a:xfrm>
        </p:grpSpPr>
        <p:sp>
          <p:nvSpPr>
            <p:cNvPr id="5" name="CuadroTexto 1">
              <a:extLst>
                <a:ext uri="{FF2B5EF4-FFF2-40B4-BE49-F238E27FC236}">
                  <a16:creationId xmlns:a16="http://schemas.microsoft.com/office/drawing/2014/main" id="{85A8379F-E353-EF09-28C3-D762AEC27446}"/>
                </a:ext>
              </a:extLst>
            </p:cNvPr>
            <p:cNvSpPr txBox="1"/>
            <p:nvPr/>
          </p:nvSpPr>
          <p:spPr>
            <a:xfrm>
              <a:off x="7691972" y="5263500"/>
              <a:ext cx="3518242" cy="153108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Aportación 99,8 km</a:t>
              </a:r>
              <a:r>
                <a:rPr lang="es-ES" sz="1867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/a </a:t>
              </a:r>
              <a:r>
                <a:rPr lang="es-ES" sz="1867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-10%</a:t>
              </a:r>
            </a:p>
            <a:p>
              <a:pPr algn="ctr"/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Urbano 4,73  km</a:t>
              </a:r>
              <a:r>
                <a:rPr lang="es-ES" sz="1867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/a </a:t>
              </a:r>
              <a:r>
                <a:rPr lang="es-ES" sz="1867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1%</a:t>
              </a:r>
              <a:endParaRPr lang="es-ES" sz="186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s-ES" sz="186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Agrario 22,90  km</a:t>
              </a:r>
              <a:r>
                <a:rPr lang="es-ES" sz="1867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867" b="1" dirty="0">
                  <a:latin typeface="Calibri" panose="020F0502020204030204" pitchFamily="34" charset="0"/>
                  <a:cs typeface="Calibri" panose="020F0502020204030204" pitchFamily="34" charset="0"/>
                </a:rPr>
                <a:t>/a </a:t>
              </a:r>
              <a:r>
                <a:rPr lang="es-ES" sz="1867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-5%</a:t>
              </a:r>
            </a:p>
          </p:txBody>
        </p:sp>
        <p:sp>
          <p:nvSpPr>
            <p:cNvPr id="10" name="33 Rectángulo redondeado">
              <a:extLst>
                <a:ext uri="{FF2B5EF4-FFF2-40B4-BE49-F238E27FC236}">
                  <a16:creationId xmlns:a16="http://schemas.microsoft.com/office/drawing/2014/main" id="{4F341F96-8432-620B-62FE-2C7CBF9DCDB6}"/>
                </a:ext>
              </a:extLst>
            </p:cNvPr>
            <p:cNvSpPr/>
            <p:nvPr/>
          </p:nvSpPr>
          <p:spPr bwMode="auto">
            <a:xfrm>
              <a:off x="8072179" y="4936620"/>
              <a:ext cx="2757829" cy="431800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>
                <a:spcBef>
                  <a:spcPts val="0"/>
                </a:spcBef>
                <a:spcAft>
                  <a:spcPts val="0"/>
                </a:spcAft>
              </a:pPr>
              <a:r>
                <a:rPr lang="es-ES" sz="2400" b="1" dirty="0">
                  <a:solidFill>
                    <a:srgbClr val="0070C0"/>
                  </a:solidFill>
                  <a:latin typeface="Calibri" pitchFamily="34" charset="0"/>
                  <a:ea typeface="MS Mincho" pitchFamily="49" charset="-128"/>
                  <a:cs typeface="Arial" pitchFamily="34" charset="0"/>
                </a:rPr>
                <a:t>Seguimiento 2020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03384A30-D638-7DB9-BFC8-891FFC3501C9}"/>
                </a:ext>
              </a:extLst>
            </p:cNvPr>
            <p:cNvSpPr txBox="1"/>
            <p:nvPr/>
          </p:nvSpPr>
          <p:spPr>
            <a:xfrm>
              <a:off x="8672943" y="5869408"/>
              <a:ext cx="15563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47,3 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Mhab</a:t>
              </a:r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273 l/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pd</a:t>
              </a:r>
              <a:endParaRPr lang="es-E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81B32471-4D64-12B0-AA29-D6C77D1521CD}"/>
                </a:ext>
              </a:extLst>
            </p:cNvPr>
            <p:cNvSpPr txBox="1"/>
            <p:nvPr/>
          </p:nvSpPr>
          <p:spPr>
            <a:xfrm>
              <a:off x="8516371" y="6401823"/>
              <a:ext cx="18694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3,83 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Mha</a:t>
              </a:r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5976 m</a:t>
              </a:r>
              <a:r>
                <a:rPr lang="es-ES" sz="1200" b="1" baseline="3000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sz="1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es-ES" sz="12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haa</a:t>
              </a:r>
              <a:endParaRPr lang="es-ES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170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1AC7904C-4C28-49C0-B4C4-DDA13650A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75035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La implantación de los caudales ecológicos</a:t>
            </a:r>
          </a:p>
        </p:txBody>
      </p:sp>
      <p:sp>
        <p:nvSpPr>
          <p:cNvPr id="16" name="4 Marcador de número de diapositiva">
            <a:extLst>
              <a:ext uri="{FF2B5EF4-FFF2-40B4-BE49-F238E27FC236}">
                <a16:creationId xmlns:a16="http://schemas.microsoft.com/office/drawing/2014/main" id="{BA90D7DF-98F6-40E5-9641-ECA200E9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36</a:t>
            </a:fld>
            <a:endParaRPr lang="es-E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ED5B43B-A831-4165-96B5-25D5BF27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539E316-15EF-B147-2A4D-FA882BCD0C57}"/>
              </a:ext>
            </a:extLst>
          </p:cNvPr>
          <p:cNvSpPr txBox="1"/>
          <p:nvPr/>
        </p:nvSpPr>
        <p:spPr>
          <a:xfrm>
            <a:off x="679100" y="1194296"/>
            <a:ext cx="1083379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3.4.5: Repercusión del régimen de caudales ecológicos sobre los usos del agua:</a:t>
            </a:r>
          </a:p>
          <a:p>
            <a:pPr eaLnBrk="0" hangingPunct="0">
              <a:defRPr/>
            </a:pP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El plan hidrológico </a:t>
            </a:r>
            <a:r>
              <a:rPr lang="es-E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incluirá un análisis 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de la repercusión del establecimiento del régimen de caudales ecológicos en los usos del agua existentes. </a:t>
            </a:r>
          </a:p>
          <a:p>
            <a:pPr eaLnBrk="0" hangingPunct="0">
              <a:defRPr/>
            </a:pPr>
            <a:endParaRPr lang="es-E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>
              <a:defRPr/>
            </a:pP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Este análisis incluirá, en particular, la siguiente información:</a:t>
            </a:r>
          </a:p>
          <a:p>
            <a:pPr eaLnBrk="0" hangingPunct="0">
              <a:defRPr/>
            </a:pP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a) Marco legal de los </a:t>
            </a:r>
            <a:r>
              <a:rPr lang="es-E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usos existentes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incluyendo las características técnico-administrativas de los mismos y un análisis jurídico de los efectos de la aplicación del régimen de caudales ecológicos en las concesiones vigentes.</a:t>
            </a:r>
          </a:p>
          <a:p>
            <a:pPr eaLnBrk="0" hangingPunct="0">
              <a:defRPr/>
            </a:pP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b) Repercusión,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tanto positiva como negativa, 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en los </a:t>
            </a:r>
            <a:r>
              <a:rPr lang="es-E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niveles de garantía 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de las unidades de demanda afectadas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y análisis de la disponibilidad de caudales y de la compatibilidad con las concesiones existentes.</a:t>
            </a:r>
          </a:p>
          <a:p>
            <a:pPr eaLnBrk="0" hangingPunct="0">
              <a:defRPr/>
            </a:pP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c) Repercusión </a:t>
            </a:r>
            <a:r>
              <a:rPr lang="es-E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económica y social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tanto positiva como negativa, de la implantación del régimen de caudales ecológicos.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930434-3FEF-DD2C-B697-AA2BEDDCB22B}"/>
              </a:ext>
            </a:extLst>
          </p:cNvPr>
          <p:cNvSpPr txBox="1"/>
          <p:nvPr/>
        </p:nvSpPr>
        <p:spPr>
          <a:xfrm>
            <a:off x="1324225" y="6384409"/>
            <a:ext cx="1037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Instrucción de Planificación Hidrológica (Orden ARM/2656/2008, de 10 de septiembre)</a:t>
            </a:r>
          </a:p>
        </p:txBody>
      </p:sp>
    </p:spTree>
    <p:extLst>
      <p:ext uri="{BB962C8B-B14F-4D97-AF65-F5344CB8AC3E}">
        <p14:creationId xmlns:p14="http://schemas.microsoft.com/office/powerpoint/2010/main" val="2864198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1AC7904C-4C28-49C0-B4C4-DDA13650A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75035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La implantación de los caudales ecológicos</a:t>
            </a:r>
          </a:p>
        </p:txBody>
      </p:sp>
      <p:sp>
        <p:nvSpPr>
          <p:cNvPr id="16" name="4 Marcador de número de diapositiva">
            <a:extLst>
              <a:ext uri="{FF2B5EF4-FFF2-40B4-BE49-F238E27FC236}">
                <a16:creationId xmlns:a16="http://schemas.microsoft.com/office/drawing/2014/main" id="{BA90D7DF-98F6-40E5-9641-ECA200E9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37</a:t>
            </a:fld>
            <a:endParaRPr lang="es-E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ED5B43B-A831-4165-96B5-25D5BF27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0F4F008-D5BD-572D-BC6F-5D04457C5AA4}"/>
              </a:ext>
            </a:extLst>
          </p:cNvPr>
          <p:cNvSpPr txBox="1"/>
          <p:nvPr/>
        </p:nvSpPr>
        <p:spPr>
          <a:xfrm>
            <a:off x="908175" y="1125232"/>
            <a:ext cx="1015841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3.4: Caudales ecológicos:</a:t>
            </a:r>
          </a:p>
          <a:p>
            <a:pPr eaLnBrk="0" hangingPunct="0">
              <a:defRPr/>
            </a:pP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El establecimiento del régimen de caudales ecológicos se realizará mediante un proceso que se desarrollará en tres fases:</a:t>
            </a:r>
          </a:p>
          <a:p>
            <a:pPr eaLnBrk="0" hangingPunct="0">
              <a:defRPr/>
            </a:pPr>
            <a:endParaRPr lang="es-E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a) Una primera fase de desarrollo de los </a:t>
            </a:r>
            <a:r>
              <a:rPr lang="es-E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estudios técnicos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destinados a determinar los elementos del régimen de caudales ecológicos en todas las masas de agua (…)</a:t>
            </a:r>
          </a:p>
          <a:p>
            <a:endParaRPr lang="es-E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b) Una segunda fase consistente en un </a:t>
            </a:r>
            <a:r>
              <a:rPr lang="es-E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proceso de concertación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definido por varios niveles de acción (información, consulta pública y participación activa), en aquellos casos que condicionen significativamente las asignaciones y reservas del plan hidrológico</a:t>
            </a:r>
          </a:p>
          <a:p>
            <a:endParaRPr lang="es-E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c) Una tercera fase consistente en el proceso de </a:t>
            </a:r>
            <a:r>
              <a:rPr lang="es-E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implantación</a:t>
            </a:r>
            <a:r>
              <a:rPr lang="es-E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concertado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de todos los componentes del régimen de caudales ecológicos y su seguimiento </a:t>
            </a:r>
            <a:r>
              <a:rPr lang="es-ES" b="1" i="1" dirty="0">
                <a:latin typeface="Calibri" panose="020F0502020204030204" pitchFamily="34" charset="0"/>
                <a:cs typeface="Calibri" panose="020F0502020204030204" pitchFamily="34" charset="0"/>
              </a:rPr>
              <a:t>adaptativo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s-E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6C758B-FAC8-23C1-5873-3855D36833F5}"/>
              </a:ext>
            </a:extLst>
          </p:cNvPr>
          <p:cNvSpPr txBox="1"/>
          <p:nvPr/>
        </p:nvSpPr>
        <p:spPr>
          <a:xfrm>
            <a:off x="908175" y="6344205"/>
            <a:ext cx="1037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Instrucción de Planificación Hidrológica (Orden ARM/2656/2008, de 10 de septiembre)</a:t>
            </a:r>
          </a:p>
        </p:txBody>
      </p:sp>
    </p:spTree>
    <p:extLst>
      <p:ext uri="{BB962C8B-B14F-4D97-AF65-F5344CB8AC3E}">
        <p14:creationId xmlns:p14="http://schemas.microsoft.com/office/powerpoint/2010/main" val="2247963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5FB79F0-896F-437B-AABF-CB42E843F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8" y="1364955"/>
            <a:ext cx="11568896" cy="4880270"/>
          </a:xfrm>
        </p:spPr>
        <p:txBody>
          <a:bodyPr/>
          <a:lstStyle/>
          <a:p>
            <a:pPr algn="just"/>
            <a:r>
              <a:rPr lang="es-EC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Los métodos de cálculo de caudales ecológicos pueden dar resultados </a:t>
            </a:r>
            <a:r>
              <a:rPr lang="es-EC" sz="20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muy dispares</a:t>
            </a:r>
          </a:p>
          <a:p>
            <a:pPr algn="just"/>
            <a:endParaRPr lang="es-EC" sz="2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C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implantación de los caudales ecológicos supone una </a:t>
            </a:r>
            <a:r>
              <a:rPr lang="es-EC" sz="20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merma en la disponibilidad </a:t>
            </a:r>
            <a:r>
              <a:rPr lang="es-EC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potencial de agua para otros usos, siendo algunas regiones especialmente sensibles</a:t>
            </a:r>
          </a:p>
          <a:p>
            <a:pPr algn="just"/>
            <a:endParaRPr lang="es-EC" sz="2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Conviene realizar </a:t>
            </a:r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estudios desagregados </a:t>
            </a:r>
            <a:r>
              <a:rPr lang="es-E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por sistemas de explotación, ya que los valores globales pueden no mostrar problemas/déficit importantes</a:t>
            </a:r>
          </a:p>
          <a:p>
            <a:pPr algn="just"/>
            <a:endParaRPr lang="es-ES" sz="2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La normativa obliga a realizar análisis de </a:t>
            </a:r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sensibilidad</a:t>
            </a:r>
            <a:r>
              <a:rPr lang="es-E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del efecto de aplicar/implantar diferentes criterios de caudales ambientales sobre los usos del agua</a:t>
            </a:r>
          </a:p>
          <a:p>
            <a:pPr algn="just"/>
            <a:endParaRPr lang="es-EC" sz="20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6 Marcador de contenido">
            <a:extLst>
              <a:ext uri="{FF2B5EF4-FFF2-40B4-BE49-F238E27FC236}">
                <a16:creationId xmlns:a16="http://schemas.microsoft.com/office/drawing/2014/main" id="{828CC8E8-CC57-48FA-8863-7C609D1A5EA3}"/>
              </a:ext>
            </a:extLst>
          </p:cNvPr>
          <p:cNvSpPr txBox="1">
            <a:spLocks/>
          </p:cNvSpPr>
          <p:nvPr/>
        </p:nvSpPr>
        <p:spPr bwMode="auto">
          <a:xfrm>
            <a:off x="0" y="-19474"/>
            <a:ext cx="12192000" cy="534857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marL="0" indent="0" algn="ctr" eaLnBrk="0" hangingPunct="0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s-ES" dirty="0"/>
              <a:t>Conclusiones</a:t>
            </a:r>
          </a:p>
        </p:txBody>
      </p:sp>
      <p:sp>
        <p:nvSpPr>
          <p:cNvPr id="7" name="4 Marcador de número de diapositiva">
            <a:extLst>
              <a:ext uri="{FF2B5EF4-FFF2-40B4-BE49-F238E27FC236}">
                <a16:creationId xmlns:a16="http://schemas.microsoft.com/office/drawing/2014/main" id="{59A79774-684A-4654-A108-2160FCEF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38</a:t>
            </a:fld>
            <a:endParaRPr lang="es-E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6F0BCF-B8AF-4950-AF35-082491966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2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19549" y="767659"/>
            <a:ext cx="1526390" cy="51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s-ES" altLang="es-E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Magnitud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75035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Intentan preservar aspectos del régimen hidrológico natural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7481F22-DD12-4F3D-8C71-4DD97A77357B}"/>
              </a:ext>
            </a:extLst>
          </p:cNvPr>
          <p:cNvGrpSpPr>
            <a:grpSpLocks noChangeAspect="1"/>
          </p:cNvGrpSpPr>
          <p:nvPr/>
        </p:nvGrpSpPr>
        <p:grpSpPr>
          <a:xfrm>
            <a:off x="365646" y="1104896"/>
            <a:ext cx="3622151" cy="2538439"/>
            <a:chOff x="3511550" y="2886076"/>
            <a:chExt cx="5486400" cy="3844925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550" y="2886076"/>
              <a:ext cx="5486400" cy="3844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 flipV="1">
              <a:off x="5554664" y="3438526"/>
              <a:ext cx="1425575" cy="9525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7010397" y="3241673"/>
              <a:ext cx="1674044" cy="512801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22 m</a:t>
              </a:r>
              <a:r>
                <a:rPr lang="es-ES" altLang="es-ES" sz="1600" b="1" baseline="30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/s</a:t>
              </a: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 flipV="1">
              <a:off x="7172325" y="5099050"/>
              <a:ext cx="458788" cy="922338"/>
            </a:xfrm>
            <a:prstGeom prst="line">
              <a:avLst/>
            </a:prstGeom>
            <a:noFill/>
            <a:ln w="19050">
              <a:solidFill>
                <a:srgbClr val="FF505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7172326" y="4733925"/>
              <a:ext cx="1512117" cy="512801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0,5 m</a:t>
              </a:r>
              <a:r>
                <a:rPr lang="es-ES" altLang="es-ES" sz="1600" b="1" baseline="30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/s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A7F492E-6921-40A3-8DFE-52495FD39537}"/>
              </a:ext>
            </a:extLst>
          </p:cNvPr>
          <p:cNvGrpSpPr>
            <a:grpSpLocks noChangeAspect="1"/>
          </p:cNvGrpSpPr>
          <p:nvPr/>
        </p:nvGrpSpPr>
        <p:grpSpPr>
          <a:xfrm>
            <a:off x="4464882" y="1141761"/>
            <a:ext cx="3518694" cy="2465954"/>
            <a:chOff x="3719514" y="3719514"/>
            <a:chExt cx="4478337" cy="3138487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AE38D90-C64D-4B60-8081-19E0BB929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514" y="3719514"/>
              <a:ext cx="4478337" cy="3138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Line 5">
              <a:extLst>
                <a:ext uri="{FF2B5EF4-FFF2-40B4-BE49-F238E27FC236}">
                  <a16:creationId xmlns:a16="http://schemas.microsoft.com/office/drawing/2014/main" id="{FBB08938-40AC-4F0A-BCDD-8B0DC59FB5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54664" y="4376738"/>
              <a:ext cx="1208087" cy="925512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4" name="Text Box 6">
              <a:extLst>
                <a:ext uri="{FF2B5EF4-FFF2-40B4-BE49-F238E27FC236}">
                  <a16:creationId xmlns:a16="http://schemas.microsoft.com/office/drawing/2014/main" id="{85266217-8200-4697-99C9-7A244A41F1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3915" y="4002089"/>
              <a:ext cx="2095499" cy="430887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Sobre 10 m</a:t>
              </a:r>
              <a:r>
                <a:rPr lang="es-ES" altLang="es-ES" sz="1600" b="1" baseline="30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/s</a:t>
              </a:r>
            </a:p>
          </p:txBody>
        </p:sp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1DF31A4B-455F-4A3C-A01B-DC9125FD8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2589" y="5364163"/>
              <a:ext cx="2827337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2E51F4C9-6758-49DF-82C5-EFF0D1C5EA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2488" y="4348163"/>
              <a:ext cx="1809750" cy="976312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17" name="Line 9">
              <a:extLst>
                <a:ext uri="{FF2B5EF4-FFF2-40B4-BE49-F238E27FC236}">
                  <a16:creationId xmlns:a16="http://schemas.microsoft.com/office/drawing/2014/main" id="{1593D9F3-B67E-49F0-A6CF-B68C0E029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5751" y="4343400"/>
              <a:ext cx="1362075" cy="966788"/>
            </a:xfrm>
            <a:prstGeom prst="line">
              <a:avLst/>
            </a:prstGeom>
            <a:noFill/>
            <a:ln w="19050">
              <a:solidFill>
                <a:srgbClr val="996633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050AF7C8-57B9-47FC-85B9-DF5F71B7C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8811" y="767659"/>
            <a:ext cx="1649288" cy="51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s-ES" altLang="es-E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Frecuencia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E921B3B-9024-4E5B-9383-80C1FF199C38}"/>
              </a:ext>
            </a:extLst>
          </p:cNvPr>
          <p:cNvGrpSpPr>
            <a:grpSpLocks noChangeAspect="1"/>
          </p:cNvGrpSpPr>
          <p:nvPr/>
        </p:nvGrpSpPr>
        <p:grpSpPr>
          <a:xfrm>
            <a:off x="8183076" y="1117426"/>
            <a:ext cx="3623165" cy="2538457"/>
            <a:chOff x="3792539" y="3527426"/>
            <a:chExt cx="4364037" cy="3057525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6EE8312A-1BC4-4214-83FB-5A689B4E57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539" y="3527426"/>
              <a:ext cx="4364037" cy="305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3C05651C-2454-4225-8D91-4334C0B767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8963" y="4926014"/>
              <a:ext cx="2054225" cy="40778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Menos de 2 m</a:t>
              </a:r>
              <a:r>
                <a:rPr lang="es-ES" altLang="es-ES" sz="1600" b="1" baseline="30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/s</a:t>
              </a:r>
            </a:p>
          </p:txBody>
        </p:sp>
        <p:sp>
          <p:nvSpPr>
            <p:cNvPr id="22" name="Line 5">
              <a:extLst>
                <a:ext uri="{FF2B5EF4-FFF2-40B4-BE49-F238E27FC236}">
                  <a16:creationId xmlns:a16="http://schemas.microsoft.com/office/drawing/2014/main" id="{C654B9BA-5BD5-46CF-A46A-5386D74E76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34026" y="5910263"/>
              <a:ext cx="205422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3" name="Line 6">
              <a:extLst>
                <a:ext uri="{FF2B5EF4-FFF2-40B4-BE49-F238E27FC236}">
                  <a16:creationId xmlns:a16="http://schemas.microsoft.com/office/drawing/2014/main" id="{8D20B894-C14C-4590-A3F1-1EB32CD38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21350" y="5843588"/>
              <a:ext cx="82550" cy="144462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4" name="Line 7">
              <a:extLst>
                <a:ext uri="{FF2B5EF4-FFF2-40B4-BE49-F238E27FC236}">
                  <a16:creationId xmlns:a16="http://schemas.microsoft.com/office/drawing/2014/main" id="{D524BBEA-6671-4874-B4A4-76E775AE3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32663" y="5824538"/>
              <a:ext cx="82550" cy="144462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5" name="Line 8">
              <a:extLst>
                <a:ext uri="{FF2B5EF4-FFF2-40B4-BE49-F238E27FC236}">
                  <a16:creationId xmlns:a16="http://schemas.microsoft.com/office/drawing/2014/main" id="{1C76143E-F146-403B-9623-E7DA8D161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450" y="5926139"/>
              <a:ext cx="573088" cy="9525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AC08408D-4D58-48C4-99DB-C8181933DE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9275" y="5861051"/>
              <a:ext cx="82550" cy="144463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592C44F7-2B4B-4DC5-83B3-D4165BA04B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16450" y="5851526"/>
              <a:ext cx="82550" cy="144463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D6D247D2-6491-4ED8-B877-2CFBDE349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189" y="767659"/>
            <a:ext cx="1649288" cy="51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s-ES" altLang="es-E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Duración</a:t>
            </a: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312ECA2-D2C1-4B45-97D1-7F351CB9B0E7}"/>
              </a:ext>
            </a:extLst>
          </p:cNvPr>
          <p:cNvGrpSpPr>
            <a:grpSpLocks noChangeAspect="1"/>
          </p:cNvGrpSpPr>
          <p:nvPr/>
        </p:nvGrpSpPr>
        <p:grpSpPr>
          <a:xfrm>
            <a:off x="2183739" y="4040756"/>
            <a:ext cx="3643688" cy="2553726"/>
            <a:chOff x="3586164" y="3076575"/>
            <a:chExt cx="4967287" cy="3481388"/>
          </a:xfrm>
        </p:grpSpPr>
        <p:pic>
          <p:nvPicPr>
            <p:cNvPr id="30" name="Picture 3">
              <a:extLst>
                <a:ext uri="{FF2B5EF4-FFF2-40B4-BE49-F238E27FC236}">
                  <a16:creationId xmlns:a16="http://schemas.microsoft.com/office/drawing/2014/main" id="{35F736C4-B316-4B89-ABB8-99374951B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164" y="3076575"/>
              <a:ext cx="4967287" cy="3481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Line 5">
              <a:extLst>
                <a:ext uri="{FF2B5EF4-FFF2-40B4-BE49-F238E27FC236}">
                  <a16:creationId xmlns:a16="http://schemas.microsoft.com/office/drawing/2014/main" id="{B4A7B7D1-41C7-407E-9E5C-766FF5952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45400" y="3992563"/>
              <a:ext cx="33338" cy="976312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33" name="Oval 6">
              <a:extLst>
                <a:ext uri="{FF2B5EF4-FFF2-40B4-BE49-F238E27FC236}">
                  <a16:creationId xmlns:a16="http://schemas.microsoft.com/office/drawing/2014/main" id="{01CE3EA0-2CE1-4FAF-AE15-2570A70DF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3301" y="5114926"/>
              <a:ext cx="612775" cy="873125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s-ES" altLang="es-E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Oval 7">
              <a:extLst>
                <a:ext uri="{FF2B5EF4-FFF2-40B4-BE49-F238E27FC236}">
                  <a16:creationId xmlns:a16="http://schemas.microsoft.com/office/drawing/2014/main" id="{40278398-B6C7-493D-A240-835C5760D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50" y="4141789"/>
              <a:ext cx="655638" cy="1849437"/>
            </a:xfrm>
            <a:prstGeom prst="ellips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s-ES" altLang="es-E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22CB1567-7419-45D7-AA93-B3BC3A330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984" y="3340708"/>
              <a:ext cx="1890711" cy="797199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rgbClr val="66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de noviembre</a:t>
              </a:r>
            </a:p>
          </p:txBody>
        </p:sp>
        <p:sp>
          <p:nvSpPr>
            <p:cNvPr id="36" name="Line 9">
              <a:extLst>
                <a:ext uri="{FF2B5EF4-FFF2-40B4-BE49-F238E27FC236}">
                  <a16:creationId xmlns:a16="http://schemas.microsoft.com/office/drawing/2014/main" id="{D7FE76DA-04EB-4338-A869-66D53A0B9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2850" y="3970339"/>
              <a:ext cx="146050" cy="631825"/>
            </a:xfrm>
            <a:prstGeom prst="line">
              <a:avLst/>
            </a:prstGeom>
            <a:noFill/>
            <a:ln w="38100">
              <a:solidFill>
                <a:srgbClr val="6699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36E45E1B-5EE9-421C-AFA4-5E7C8440A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71755" y="3472473"/>
              <a:ext cx="1706565" cy="79719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CC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 de agosto</a:t>
              </a:r>
            </a:p>
          </p:txBody>
        </p:sp>
      </p:grpSp>
      <p:sp>
        <p:nvSpPr>
          <p:cNvPr id="37" name="Rectangle 2">
            <a:extLst>
              <a:ext uri="{FF2B5EF4-FFF2-40B4-BE49-F238E27FC236}">
                <a16:creationId xmlns:a16="http://schemas.microsoft.com/office/drawing/2014/main" id="{17115CDC-8F6B-4B40-941A-AAFB5DD42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504" y="4851617"/>
            <a:ext cx="1787861" cy="51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s-ES" altLang="es-E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Oportunidad</a:t>
            </a: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261481D2-CCE9-4BE9-A47D-1374B149DB0A}"/>
              </a:ext>
            </a:extLst>
          </p:cNvPr>
          <p:cNvGrpSpPr>
            <a:grpSpLocks noChangeAspect="1"/>
          </p:cNvGrpSpPr>
          <p:nvPr/>
        </p:nvGrpSpPr>
        <p:grpSpPr>
          <a:xfrm>
            <a:off x="7586657" y="3968029"/>
            <a:ext cx="3639390" cy="2549590"/>
            <a:chOff x="3295651" y="2924176"/>
            <a:chExt cx="5153025" cy="3609975"/>
          </a:xfrm>
        </p:grpSpPr>
        <p:pic>
          <p:nvPicPr>
            <p:cNvPr id="39" name="Picture 3">
              <a:extLst>
                <a:ext uri="{FF2B5EF4-FFF2-40B4-BE49-F238E27FC236}">
                  <a16:creationId xmlns:a16="http://schemas.microsoft.com/office/drawing/2014/main" id="{A2F1C01E-6BFC-422B-B97E-5AAF6634C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651" y="2924176"/>
              <a:ext cx="5153025" cy="360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4124CD73-7256-43EC-B5DD-E9BFA2A17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525" y="4202114"/>
              <a:ext cx="331788" cy="1819275"/>
            </a:xfrm>
            <a:prstGeom prst="ellipse">
              <a:avLst/>
            </a:prstGeom>
            <a:noFill/>
            <a:ln w="5715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s-ES" altLang="es-E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Text Box 5">
              <a:extLst>
                <a:ext uri="{FF2B5EF4-FFF2-40B4-BE49-F238E27FC236}">
                  <a16:creationId xmlns:a16="http://schemas.microsoft.com/office/drawing/2014/main" id="{493A2957-393D-43E8-8227-2B0FA76AB0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389" y="3152777"/>
              <a:ext cx="1464670" cy="479360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Ascenso</a:t>
              </a:r>
            </a:p>
          </p:txBody>
        </p:sp>
        <p:sp>
          <p:nvSpPr>
            <p:cNvPr id="42" name="Line 6">
              <a:extLst>
                <a:ext uri="{FF2B5EF4-FFF2-40B4-BE49-F238E27FC236}">
                  <a16:creationId xmlns:a16="http://schemas.microsoft.com/office/drawing/2014/main" id="{F76B4A08-85DE-457C-9076-953ED639B7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97400" y="3586164"/>
              <a:ext cx="146050" cy="631825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2FFCD25D-64D0-4B51-9DA7-9F9941F97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2401" y="4556126"/>
              <a:ext cx="633413" cy="1412875"/>
            </a:xfrm>
            <a:prstGeom prst="ellipse">
              <a:avLst/>
            </a:prstGeom>
            <a:noFill/>
            <a:ln w="57150">
              <a:solidFill>
                <a:srgbClr val="00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s-ES" altLang="es-E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Text Box 8">
              <a:extLst>
                <a:ext uri="{FF2B5EF4-FFF2-40B4-BE49-F238E27FC236}">
                  <a16:creationId xmlns:a16="http://schemas.microsoft.com/office/drawing/2014/main" id="{03728920-8C3F-40F4-86AA-4D61301B2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7813" y="3981451"/>
              <a:ext cx="1579583" cy="47936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6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s-ES" altLang="es-ES" sz="16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Descenso</a:t>
              </a:r>
            </a:p>
          </p:txBody>
        </p:sp>
        <p:sp>
          <p:nvSpPr>
            <p:cNvPr id="45" name="Line 9">
              <a:extLst>
                <a:ext uri="{FF2B5EF4-FFF2-40B4-BE49-F238E27FC236}">
                  <a16:creationId xmlns:a16="http://schemas.microsoft.com/office/drawing/2014/main" id="{A2E883ED-8CB5-4E6A-80F6-F8F45389D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94401" y="4411663"/>
              <a:ext cx="747713" cy="723900"/>
            </a:xfrm>
            <a:prstGeom prst="line">
              <a:avLst/>
            </a:prstGeom>
            <a:noFill/>
            <a:ln w="38100">
              <a:solidFill>
                <a:srgbClr val="00FF99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s-ES" sz="2800" b="1" dirty="0">
                <a:solidFill>
                  <a:srgbClr val="FFFF00"/>
                </a:solidFill>
                <a:latin typeface="Tahoma" pitchFamily="34" charset="0"/>
              </a:endParaRPr>
            </a:p>
          </p:txBody>
        </p:sp>
      </p:grpSp>
      <p:sp>
        <p:nvSpPr>
          <p:cNvPr id="46" name="Rectangle 2">
            <a:extLst>
              <a:ext uri="{FF2B5EF4-FFF2-40B4-BE49-F238E27FC236}">
                <a16:creationId xmlns:a16="http://schemas.microsoft.com/office/drawing/2014/main" id="{513ED294-BE75-4ABD-A0A3-40C9C2467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361" y="4380062"/>
            <a:ext cx="1787861" cy="132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s-ES" altLang="es-E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s-ES" altLang="es-E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s-ES" altLang="es-E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cambio</a:t>
            </a:r>
          </a:p>
        </p:txBody>
      </p:sp>
      <p:sp>
        <p:nvSpPr>
          <p:cNvPr id="47" name="4 Marcador de número de diapositiva">
            <a:extLst>
              <a:ext uri="{FF2B5EF4-FFF2-40B4-BE49-F238E27FC236}">
                <a16:creationId xmlns:a16="http://schemas.microsoft.com/office/drawing/2014/main" id="{D6B5B26B-3437-4221-82B9-9452C0EE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87A1D46D-6BA5-46A9-A7F8-AE8AC5FD8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53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1AC7904C-4C28-49C0-B4C4-DDA13650A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75035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Definición de caudales ecológicos</a:t>
            </a:r>
          </a:p>
        </p:txBody>
      </p:sp>
      <p:sp>
        <p:nvSpPr>
          <p:cNvPr id="16" name="4 Marcador de número de diapositiva">
            <a:extLst>
              <a:ext uri="{FF2B5EF4-FFF2-40B4-BE49-F238E27FC236}">
                <a16:creationId xmlns:a16="http://schemas.microsoft.com/office/drawing/2014/main" id="{BA90D7DF-98F6-40E5-9641-ECA200E9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ED5B43B-A831-4165-96B5-25D5BF27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77BF90E-E361-3488-695F-17070D573A85}"/>
              </a:ext>
            </a:extLst>
          </p:cNvPr>
          <p:cNvSpPr txBox="1"/>
          <p:nvPr/>
        </p:nvSpPr>
        <p:spPr>
          <a:xfrm>
            <a:off x="4011561" y="846368"/>
            <a:ext cx="757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Reglamento de Planificación Hidrológica (RD/907/2007, de 6 de julio)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D6F7F9B-4360-977A-A360-1021F7B47AB1}"/>
              </a:ext>
            </a:extLst>
          </p:cNvPr>
          <p:cNvSpPr txBox="1"/>
          <p:nvPr/>
        </p:nvSpPr>
        <p:spPr>
          <a:xfrm>
            <a:off x="908175" y="1050458"/>
            <a:ext cx="10375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3 Definiciones: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j) caudal ecológico: caudal que contribuye a alcanzar el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 estado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buen potencial ecológico en los ríos o en las aguas de transición y mantiene, como mínimo, la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vida piscícola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de manera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habitaría o pudiera habitar en el río, así como su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vegetación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ribera.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ADC798-E651-9E35-F44D-6B242374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29" y="3395319"/>
            <a:ext cx="11295088" cy="16251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071F97-F770-BAC8-E62E-4E9994882D4E}"/>
              </a:ext>
            </a:extLst>
          </p:cNvPr>
          <p:cNvSpPr txBox="1"/>
          <p:nvPr/>
        </p:nvSpPr>
        <p:spPr>
          <a:xfrm>
            <a:off x="289729" y="2907078"/>
            <a:ext cx="2679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Directiva Marco del Agua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EC16C1-B999-E5D9-A313-D038212B6661}"/>
              </a:ext>
            </a:extLst>
          </p:cNvPr>
          <p:cNvSpPr txBox="1"/>
          <p:nvPr/>
        </p:nvSpPr>
        <p:spPr>
          <a:xfrm>
            <a:off x="749448" y="5269363"/>
            <a:ext cx="1037565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s-ES" i="1" dirty="0"/>
              <a:t>La DMA sólo menciona el régimen de caudales como un indicador de calidad para ríos, y admite cambios con relación a las condiciones naturales de los indicadores de calidad biológicos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9970AA0-6990-BCB3-67E1-F234E2BB76A5}"/>
              </a:ext>
            </a:extLst>
          </p:cNvPr>
          <p:cNvSpPr txBox="1"/>
          <p:nvPr/>
        </p:nvSpPr>
        <p:spPr>
          <a:xfrm>
            <a:off x="3236680" y="2961550"/>
            <a:ext cx="8348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>
                <a:latin typeface="Calibri" panose="020F0502020204030204" pitchFamily="34" charset="0"/>
                <a:cs typeface="Calibri" panose="020F0502020204030204" pitchFamily="34" charset="0"/>
              </a:rPr>
              <a:t>ANEXO V: 1.2.1.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Definiciones del estado ecológico muy bueno, bueno y aceptable en los ríos</a:t>
            </a:r>
          </a:p>
        </p:txBody>
      </p:sp>
    </p:spTree>
    <p:extLst>
      <p:ext uri="{BB962C8B-B14F-4D97-AF65-F5344CB8AC3E}">
        <p14:creationId xmlns:p14="http://schemas.microsoft.com/office/powerpoint/2010/main" val="267936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1AC7904C-4C28-49C0-B4C4-DDA13650A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75035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Masas de agua en la DMA</a:t>
            </a:r>
          </a:p>
        </p:txBody>
      </p:sp>
      <p:sp>
        <p:nvSpPr>
          <p:cNvPr id="16" name="4 Marcador de número de diapositiva">
            <a:extLst>
              <a:ext uri="{FF2B5EF4-FFF2-40B4-BE49-F238E27FC236}">
                <a16:creationId xmlns:a16="http://schemas.microsoft.com/office/drawing/2014/main" id="{BA90D7DF-98F6-40E5-9641-ECA200E9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ED5B43B-A831-4165-96B5-25D5BF27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0071F97-F770-BAC8-E62E-4E9994882D4E}"/>
              </a:ext>
            </a:extLst>
          </p:cNvPr>
          <p:cNvSpPr txBox="1"/>
          <p:nvPr/>
        </p:nvSpPr>
        <p:spPr>
          <a:xfrm>
            <a:off x="391634" y="1018464"/>
            <a:ext cx="8469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 de agua superficial: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parte diferenciada y significativa de agua diferencial</a:t>
            </a:r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D9A7A99-A434-A15C-A6FB-904829E9ABAB}"/>
              </a:ext>
            </a:extLst>
          </p:cNvPr>
          <p:cNvSpPr txBox="1"/>
          <p:nvPr/>
        </p:nvSpPr>
        <p:spPr>
          <a:xfrm>
            <a:off x="391633" y="3953570"/>
            <a:ext cx="8676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 de agua muy modificada: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ha experimentado un cambio sustancial en su naturaleza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4361ED-946A-E57D-B28E-528BFD33BB5B}"/>
              </a:ext>
            </a:extLst>
          </p:cNvPr>
          <p:cNvSpPr txBox="1"/>
          <p:nvPr/>
        </p:nvSpPr>
        <p:spPr>
          <a:xfrm>
            <a:off x="391635" y="4265474"/>
            <a:ext cx="8469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Masa de agua artificial: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creada por la actividad humana</a:t>
            </a: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FA8BDCE-929B-A0EB-148E-AC819F2747C1}"/>
              </a:ext>
            </a:extLst>
          </p:cNvPr>
          <p:cNvSpPr/>
          <p:nvPr/>
        </p:nvSpPr>
        <p:spPr>
          <a:xfrm>
            <a:off x="9722342" y="1501291"/>
            <a:ext cx="1781666" cy="5750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 estado ecológico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20AF178-2072-42B8-CFB5-1DD0DEB2251F}"/>
              </a:ext>
            </a:extLst>
          </p:cNvPr>
          <p:cNvSpPr/>
          <p:nvPr/>
        </p:nvSpPr>
        <p:spPr>
          <a:xfrm>
            <a:off x="9722342" y="4659123"/>
            <a:ext cx="1781666" cy="57503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 potencial ecológico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D34787F-A234-0EBF-D01C-F80467309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33" y="4658414"/>
            <a:ext cx="8823241" cy="160131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E87D4E3-5EDB-4D9C-1E62-04E43BF8A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12" y="1342118"/>
            <a:ext cx="8760154" cy="226119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5719738A-12A3-538F-C9BC-918012EA678B}"/>
              </a:ext>
            </a:extLst>
          </p:cNvPr>
          <p:cNvSpPr txBox="1"/>
          <p:nvPr/>
        </p:nvSpPr>
        <p:spPr>
          <a:xfrm>
            <a:off x="9499336" y="2331413"/>
            <a:ext cx="2227678" cy="95410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i="1" dirty="0"/>
              <a:t>El buen estado se refiere a las condiciones naturales, admitiendo cambios leves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5AB65B0-66ED-7D6B-4271-E7401A09687E}"/>
              </a:ext>
            </a:extLst>
          </p:cNvPr>
          <p:cNvSpPr txBox="1"/>
          <p:nvPr/>
        </p:nvSpPr>
        <p:spPr>
          <a:xfrm>
            <a:off x="9443866" y="5359881"/>
            <a:ext cx="2338618" cy="738664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s-ES" sz="1400" i="1" dirty="0"/>
              <a:t>El buen estado se refiere a las condiciones resultantes tras la alteración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E5DC77A-F515-9A80-4B69-166B2AB7F627}"/>
              </a:ext>
            </a:extLst>
          </p:cNvPr>
          <p:cNvSpPr txBox="1"/>
          <p:nvPr/>
        </p:nvSpPr>
        <p:spPr>
          <a:xfrm>
            <a:off x="749448" y="6384409"/>
            <a:ext cx="1037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Directiva 2000/60/CE de 23 de octubre de 2000</a:t>
            </a:r>
          </a:p>
        </p:txBody>
      </p:sp>
    </p:spTree>
    <p:extLst>
      <p:ext uri="{BB962C8B-B14F-4D97-AF65-F5344CB8AC3E}">
        <p14:creationId xmlns:p14="http://schemas.microsoft.com/office/powerpoint/2010/main" val="2235392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1AC7904C-4C28-49C0-B4C4-DDA13650A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75035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Masas de agua muy modificadas</a:t>
            </a:r>
          </a:p>
        </p:txBody>
      </p:sp>
      <p:sp>
        <p:nvSpPr>
          <p:cNvPr id="16" name="4 Marcador de número de diapositiva">
            <a:extLst>
              <a:ext uri="{FF2B5EF4-FFF2-40B4-BE49-F238E27FC236}">
                <a16:creationId xmlns:a16="http://schemas.microsoft.com/office/drawing/2014/main" id="{BA90D7DF-98F6-40E5-9641-ECA200E9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ED5B43B-A831-4165-96B5-25D5BF27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4B8245B-C9D9-C3C5-B406-A6B5ACC29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92" y="926885"/>
            <a:ext cx="5345725" cy="533284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95FB53C-2821-720E-2B2E-59CEB276C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220" y="1644903"/>
            <a:ext cx="5358119" cy="26725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C8C0651-6A83-23DE-2A8F-32A3A867F33B}"/>
              </a:ext>
            </a:extLst>
          </p:cNvPr>
          <p:cNvSpPr txBox="1"/>
          <p:nvPr/>
        </p:nvSpPr>
        <p:spPr>
          <a:xfrm>
            <a:off x="6316700" y="885784"/>
            <a:ext cx="4647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4.3 Objetivos medioambientales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CD512C-9EFB-D368-64BE-D5B57E2C84F4}"/>
              </a:ext>
            </a:extLst>
          </p:cNvPr>
          <p:cNvSpPr txBox="1"/>
          <p:nvPr/>
        </p:nvSpPr>
        <p:spPr>
          <a:xfrm>
            <a:off x="749448" y="6384409"/>
            <a:ext cx="1037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Directiva 2000/60/CE de 23 de octubre de 2000</a:t>
            </a:r>
          </a:p>
        </p:txBody>
      </p:sp>
    </p:spTree>
    <p:extLst>
      <p:ext uri="{BB962C8B-B14F-4D97-AF65-F5344CB8AC3E}">
        <p14:creationId xmlns:p14="http://schemas.microsoft.com/office/powerpoint/2010/main" val="357067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1AC7904C-4C28-49C0-B4C4-DDA13650A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75035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Régimen de caudales ecológicos</a:t>
            </a:r>
          </a:p>
        </p:txBody>
      </p:sp>
      <p:sp>
        <p:nvSpPr>
          <p:cNvPr id="16" name="4 Marcador de número de diapositiva">
            <a:extLst>
              <a:ext uri="{FF2B5EF4-FFF2-40B4-BE49-F238E27FC236}">
                <a16:creationId xmlns:a16="http://schemas.microsoft.com/office/drawing/2014/main" id="{BA90D7DF-98F6-40E5-9641-ECA200E9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ED5B43B-A831-4165-96B5-25D5BF27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77BF90E-E361-3488-695F-17070D573A85}"/>
              </a:ext>
            </a:extLst>
          </p:cNvPr>
          <p:cNvSpPr txBox="1"/>
          <p:nvPr/>
        </p:nvSpPr>
        <p:spPr>
          <a:xfrm>
            <a:off x="749448" y="6384409"/>
            <a:ext cx="1037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Instrucción de Planificación Hidrológica (Orden ARM/2656/2008, de 10 de septiembre)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D6F7F9B-4360-977A-A360-1021F7B47AB1}"/>
              </a:ext>
            </a:extLst>
          </p:cNvPr>
          <p:cNvSpPr txBox="1"/>
          <p:nvPr/>
        </p:nvSpPr>
        <p:spPr>
          <a:xfrm>
            <a:off x="391636" y="1108272"/>
            <a:ext cx="5679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Apartado 3.4.1.1 Objetivos: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régimen de caudales ecológicos se establecerá de modo que permita mantener de forma sostenible la funcionalidad y estructura de los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ecosistemas acuáticos 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de los ecosistemas terrestres asociados, contribuyendo a alcanzar el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buen estado 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potencial ecológico en ríos o aguas de transición.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1C6C2C4-95F2-9A67-69B8-33B92443132A}"/>
              </a:ext>
            </a:extLst>
          </p:cNvPr>
          <p:cNvSpPr txBox="1"/>
          <p:nvPr/>
        </p:nvSpPr>
        <p:spPr>
          <a:xfrm>
            <a:off x="391636" y="3545065"/>
            <a:ext cx="5693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alcanzar estos objetivos el régimen de caudales ecológicos deberá cumplir los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siguientes: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Proporcionar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hábitat 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adecuadas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Ofrecer un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patrón temporal 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caudales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D129ED-8103-9383-F631-35D04EEB5834}"/>
              </a:ext>
            </a:extLst>
          </p:cNvPr>
          <p:cNvSpPr txBox="1"/>
          <p:nvPr/>
        </p:nvSpPr>
        <p:spPr>
          <a:xfrm>
            <a:off x="6444728" y="1022786"/>
            <a:ext cx="53556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Apartado 3.4.1.3.1 Ríos: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alcanzar los objetivos anteriores, el régimen de caudales ecológicos deberá incluir, al menos, los siguientes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componentes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Caudales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mínimos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deben ser superados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Caudales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máximos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no deben ser superados en la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gestión ordinaria 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infraestructuras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Distribución temporal </a:t>
            </a: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anteriores caudales mínimos y máximos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Caudales de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crecida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s-ES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Tasa de </a:t>
            </a:r>
            <a:r>
              <a:rPr lang="es-ES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cambio</a:t>
            </a:r>
            <a:endParaRPr lang="es-ES" sz="20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9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55BC939-72A7-4258-9A49-D680D2470B7D}"/>
              </a:ext>
            </a:extLst>
          </p:cNvPr>
          <p:cNvSpPr txBox="1"/>
          <p:nvPr/>
        </p:nvSpPr>
        <p:spPr>
          <a:xfrm>
            <a:off x="908175" y="978655"/>
            <a:ext cx="432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Métodos hidrológicos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80CB60-1427-4EF7-B50C-4F6F4F431F65}"/>
              </a:ext>
            </a:extLst>
          </p:cNvPr>
          <p:cNvSpPr txBox="1"/>
          <p:nvPr/>
        </p:nvSpPr>
        <p:spPr>
          <a:xfrm>
            <a:off x="1916680" y="5974686"/>
            <a:ext cx="233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Percentiles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28084DD-97B6-45EB-9DD2-8DDEE3B20044}"/>
              </a:ext>
            </a:extLst>
          </p:cNvPr>
          <p:cNvGrpSpPr/>
          <p:nvPr/>
        </p:nvGrpSpPr>
        <p:grpSpPr>
          <a:xfrm>
            <a:off x="5918944" y="918896"/>
            <a:ext cx="4498717" cy="3001110"/>
            <a:chOff x="5918944" y="918896"/>
            <a:chExt cx="4498717" cy="3001110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836EA08-D80B-4F3D-A44B-D6338D5611C6}"/>
                </a:ext>
              </a:extLst>
            </p:cNvPr>
            <p:cNvSpPr txBox="1"/>
            <p:nvPr/>
          </p:nvSpPr>
          <p:spPr>
            <a:xfrm>
              <a:off x="6006993" y="918896"/>
              <a:ext cx="43226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Modelación de hábitat</a:t>
              </a:r>
            </a:p>
          </p:txBody>
        </p:sp>
        <p:pic>
          <p:nvPicPr>
            <p:cNvPr id="11" name="Imagen 10" descr="Gráfico&#10;&#10;Descripción generada automáticamente">
              <a:extLst>
                <a:ext uri="{FF2B5EF4-FFF2-40B4-BE49-F238E27FC236}">
                  <a16:creationId xmlns:a16="http://schemas.microsoft.com/office/drawing/2014/main" id="{DB40A9AF-3DF8-4689-B7A2-0C9B2DA2B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944" y="1301434"/>
              <a:ext cx="4498717" cy="2618572"/>
            </a:xfrm>
            <a:prstGeom prst="rect">
              <a:avLst/>
            </a:prstGeom>
          </p:spPr>
        </p:pic>
      </p:grpSp>
      <p:pic>
        <p:nvPicPr>
          <p:cNvPr id="12" name="Imagen 11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1675223C-BFE1-4121-BE93-3FE3C50BA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25" y="3979165"/>
            <a:ext cx="4046137" cy="2635631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1AC7904C-4C28-49C0-B4C4-DDA13650AB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575035"/>
          </a:xfr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ES" altLang="es-ES" sz="2400" b="1" kern="1200" dirty="0">
                <a:solidFill>
                  <a:schemeClr val="bg1"/>
                </a:solidFill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Métodos de cálculo de caudales ecológicos mínimos</a:t>
            </a:r>
          </a:p>
        </p:txBody>
      </p:sp>
      <p:sp>
        <p:nvSpPr>
          <p:cNvPr id="16" name="4 Marcador de número de diapositiva">
            <a:extLst>
              <a:ext uri="{FF2B5EF4-FFF2-40B4-BE49-F238E27FC236}">
                <a16:creationId xmlns:a16="http://schemas.microsoft.com/office/drawing/2014/main" id="{BA90D7DF-98F6-40E5-9641-ECA200E95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875" y="6569075"/>
            <a:ext cx="492125" cy="288925"/>
          </a:xfrm>
          <a:noFill/>
        </p:spPr>
        <p:txBody>
          <a:bodyPr/>
          <a:lstStyle/>
          <a:p>
            <a:fld id="{D0C0DCEC-FCD0-425A-8F46-646EA9355103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5ED5B43B-A831-4165-96B5-25D5BF273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3"/>
          <a:stretch/>
        </p:blipFill>
        <p:spPr bwMode="auto">
          <a:xfrm>
            <a:off x="33824" y="6259728"/>
            <a:ext cx="715624" cy="53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3BD5419-A123-475C-912F-09A121AFCF8B}"/>
              </a:ext>
            </a:extLst>
          </p:cNvPr>
          <p:cNvSpPr txBox="1"/>
          <p:nvPr/>
        </p:nvSpPr>
        <p:spPr>
          <a:xfrm>
            <a:off x="1901803" y="3402991"/>
            <a:ext cx="233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Medias </a:t>
            </a:r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móviles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6AE7633-DB0E-4E09-940F-B5A52766CC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7231" y="1319006"/>
            <a:ext cx="3454260" cy="214103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40E2C6-6A14-475E-B1AA-6245F7DE9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7231" y="3920006"/>
            <a:ext cx="3355798" cy="208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7847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14310</TotalTime>
  <Words>2396</Words>
  <Application>Microsoft Office PowerPoint</Application>
  <PresentationFormat>Panorámica</PresentationFormat>
  <Paragraphs>439</Paragraphs>
  <Slides>38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Myriad Pro</vt:lpstr>
      <vt:lpstr>Tahoma</vt:lpstr>
      <vt:lpstr>Wingdings 2</vt:lpstr>
      <vt:lpstr>Diseño predeterminado</vt:lpstr>
      <vt:lpstr>Presentación de PowerPoint</vt:lpstr>
      <vt:lpstr>Presentación de PowerPoint</vt:lpstr>
      <vt:lpstr>Los caudales ecológicos son una medida de protección del hábitat fluvial</vt:lpstr>
      <vt:lpstr>Intentan preservar aspectos del régimen hidrológico natural</vt:lpstr>
      <vt:lpstr>Definición de caudales ecológicos</vt:lpstr>
      <vt:lpstr>Masas de agua en la DMA</vt:lpstr>
      <vt:lpstr>Masas de agua muy modificadas</vt:lpstr>
      <vt:lpstr>Régimen de caudales ecológicos</vt:lpstr>
      <vt:lpstr>Métodos de cálculo de caudales ecológicos mínimos</vt:lpstr>
      <vt:lpstr>Producen resultados muy dispares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implantación de los caudales ecológicos</vt:lpstr>
      <vt:lpstr>La implantación de los caudales ecológicos</vt:lpstr>
      <vt:lpstr>Presentación de PowerPoint</vt:lpstr>
    </vt:vector>
  </TitlesOfParts>
  <Company>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Garrote</dc:creator>
  <cp:lastModifiedBy>LUIS MARIA GARROTE DE MARCOS</cp:lastModifiedBy>
  <cp:revision>519</cp:revision>
  <dcterms:created xsi:type="dcterms:W3CDTF">2008-10-30T17:08:30Z</dcterms:created>
  <dcterms:modified xsi:type="dcterms:W3CDTF">2023-04-26T06:46:45Z</dcterms:modified>
</cp:coreProperties>
</file>